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85" r:id="rId5"/>
    <p:sldId id="286" r:id="rId6"/>
    <p:sldId id="402" r:id="rId7"/>
    <p:sldId id="289" r:id="rId8"/>
    <p:sldId id="290" r:id="rId9"/>
    <p:sldId id="287" r:id="rId10"/>
    <p:sldId id="298" r:id="rId11"/>
    <p:sldId id="295" r:id="rId12"/>
    <p:sldId id="297" r:id="rId13"/>
    <p:sldId id="396" r:id="rId14"/>
    <p:sldId id="296" r:id="rId15"/>
    <p:sldId id="309" r:id="rId16"/>
    <p:sldId id="393" r:id="rId17"/>
    <p:sldId id="395" r:id="rId18"/>
    <p:sldId id="385" r:id="rId19"/>
    <p:sldId id="387" r:id="rId20"/>
    <p:sldId id="386" r:id="rId21"/>
    <p:sldId id="394" r:id="rId22"/>
    <p:sldId id="308" r:id="rId23"/>
    <p:sldId id="399" r:id="rId24"/>
    <p:sldId id="400" r:id="rId25"/>
    <p:sldId id="401" r:id="rId26"/>
    <p:sldId id="397" r:id="rId27"/>
    <p:sldId id="294" r:id="rId28"/>
    <p:sldId id="288" r:id="rId29"/>
    <p:sldId id="398" r:id="rId30"/>
    <p:sldId id="26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Lo" initials="KL" lastIdx="2" clrIdx="0">
    <p:extLst>
      <p:ext uri="{19B8F6BF-5375-455C-9EA6-DF929625EA0E}">
        <p15:presenceInfo xmlns:p15="http://schemas.microsoft.com/office/powerpoint/2012/main" userId="Kelly Lo" providerId="None"/>
      </p:ext>
    </p:extLst>
  </p:cmAuthor>
  <p:cmAuthor id="2" name="Enoch Chan" initials="EC" lastIdx="2" clrIdx="1">
    <p:extLst>
      <p:ext uri="{19B8F6BF-5375-455C-9EA6-DF929625EA0E}">
        <p15:presenceInfo xmlns:p15="http://schemas.microsoft.com/office/powerpoint/2012/main" userId="S-1-5-21-3489005894-3567935956-408812431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C0B6"/>
    <a:srgbClr val="004E4A"/>
    <a:srgbClr val="8E9090"/>
    <a:srgbClr val="00B1EB"/>
    <a:srgbClr val="808285"/>
    <a:srgbClr val="58595B"/>
    <a:srgbClr val="414042"/>
    <a:srgbClr val="A6A8AB"/>
    <a:srgbClr val="A6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0F6A0-E16E-446B-9072-8F520F4A998E}" v="4" dt="2025-03-24T17:52:29.585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2" autoAdjust="0"/>
    <p:restoredTop sz="79167" autoAdjust="0"/>
  </p:normalViewPr>
  <p:slideViewPr>
    <p:cSldViewPr snapToGrid="0" snapToObjects="1">
      <p:cViewPr varScale="1">
        <p:scale>
          <a:sx n="74" d="100"/>
          <a:sy n="74" d="100"/>
        </p:scale>
        <p:origin x="60" y="1266"/>
      </p:cViewPr>
      <p:guideLst/>
    </p:cSldViewPr>
  </p:slideViewPr>
  <p:outlineViewPr>
    <p:cViewPr>
      <p:scale>
        <a:sx n="33" d="100"/>
        <a:sy n="33" d="100"/>
      </p:scale>
      <p:origin x="0" y="-8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och Chan" userId="7e4ce46d-d6a7-417f-8f1b-772fccc8e980" providerId="ADAL" clId="{B51B4389-45E9-4C14-A63E-C59E959E8A14}"/>
    <pc:docChg chg="undo custSel addSld delSld modSld">
      <pc:chgData name="Enoch Chan" userId="7e4ce46d-d6a7-417f-8f1b-772fccc8e980" providerId="ADAL" clId="{B51B4389-45E9-4C14-A63E-C59E959E8A14}" dt="2025-03-25T05:13:52.533" v="5984" actId="1076"/>
      <pc:docMkLst>
        <pc:docMk/>
      </pc:docMkLst>
      <pc:sldChg chg="modSp modNotesTx">
        <pc:chgData name="Enoch Chan" userId="7e4ce46d-d6a7-417f-8f1b-772fccc8e980" providerId="ADAL" clId="{B51B4389-45E9-4C14-A63E-C59E959E8A14}" dt="2025-03-21T01:52:13.675" v="238" actId="14100"/>
        <pc:sldMkLst>
          <pc:docMk/>
          <pc:sldMk cId="2837512298" sldId="285"/>
        </pc:sldMkLst>
        <pc:spChg chg="mod">
          <ac:chgData name="Enoch Chan" userId="7e4ce46d-d6a7-417f-8f1b-772fccc8e980" providerId="ADAL" clId="{B51B4389-45E9-4C14-A63E-C59E959E8A14}" dt="2025-03-20T09:41:45.276" v="237" actId="14100"/>
          <ac:spMkLst>
            <pc:docMk/>
            <pc:sldMk cId="2837512298" sldId="285"/>
            <ac:spMk id="2" creationId="{43EA3810-A5A6-B94B-8F9D-DA9EDA9A7679}"/>
          </ac:spMkLst>
        </pc:spChg>
        <pc:spChg chg="mod">
          <ac:chgData name="Enoch Chan" userId="7e4ce46d-d6a7-417f-8f1b-772fccc8e980" providerId="ADAL" clId="{B51B4389-45E9-4C14-A63E-C59E959E8A14}" dt="2025-03-20T09:21:18.655" v="13" actId="20577"/>
          <ac:spMkLst>
            <pc:docMk/>
            <pc:sldMk cId="2837512298" sldId="285"/>
            <ac:spMk id="3" creationId="{E414DE09-CF9B-8D4D-BC92-DF664A2FFF74}"/>
          </ac:spMkLst>
        </pc:spChg>
        <pc:spChg chg="mod">
          <ac:chgData name="Enoch Chan" userId="7e4ce46d-d6a7-417f-8f1b-772fccc8e980" providerId="ADAL" clId="{B51B4389-45E9-4C14-A63E-C59E959E8A14}" dt="2025-03-21T01:52:13.675" v="238" actId="14100"/>
          <ac:spMkLst>
            <pc:docMk/>
            <pc:sldMk cId="2837512298" sldId="285"/>
            <ac:spMk id="4" creationId="{814256C2-A4C0-424A-A598-C5B8AB0D4B68}"/>
          </ac:spMkLst>
        </pc:spChg>
      </pc:sldChg>
      <pc:sldChg chg="modSp add">
        <pc:chgData name="Enoch Chan" userId="7e4ce46d-d6a7-417f-8f1b-772fccc8e980" providerId="ADAL" clId="{B51B4389-45E9-4C14-A63E-C59E959E8A14}" dt="2025-03-25T01:40:31.691" v="2278" actId="14100"/>
        <pc:sldMkLst>
          <pc:docMk/>
          <pc:sldMk cId="2484412199" sldId="286"/>
        </pc:sldMkLst>
        <pc:spChg chg="mod">
          <ac:chgData name="Enoch Chan" userId="7e4ce46d-d6a7-417f-8f1b-772fccc8e980" providerId="ADAL" clId="{B51B4389-45E9-4C14-A63E-C59E959E8A14}" dt="2025-03-25T01:39:19.819" v="2226" actId="1076"/>
          <ac:spMkLst>
            <pc:docMk/>
            <pc:sldMk cId="2484412199" sldId="286"/>
            <ac:spMk id="2" creationId="{B7603AD4-E286-4576-88E9-A557E8CAEB6A}"/>
          </ac:spMkLst>
        </pc:spChg>
        <pc:spChg chg="mod">
          <ac:chgData name="Enoch Chan" userId="7e4ce46d-d6a7-417f-8f1b-772fccc8e980" providerId="ADAL" clId="{B51B4389-45E9-4C14-A63E-C59E959E8A14}" dt="2025-03-25T01:40:31.691" v="2278" actId="14100"/>
          <ac:spMkLst>
            <pc:docMk/>
            <pc:sldMk cId="2484412199" sldId="286"/>
            <ac:spMk id="3" creationId="{CB98DDBE-B737-4E68-A65D-C633E12AA555}"/>
          </ac:spMkLst>
        </pc:spChg>
      </pc:sldChg>
      <pc:sldChg chg="addSp delSp modSp add">
        <pc:chgData name="Enoch Chan" userId="7e4ce46d-d6a7-417f-8f1b-772fccc8e980" providerId="ADAL" clId="{B51B4389-45E9-4C14-A63E-C59E959E8A14}" dt="2025-03-25T02:18:24.762" v="2549" actId="14100"/>
        <pc:sldMkLst>
          <pc:docMk/>
          <pc:sldMk cId="731217893" sldId="287"/>
        </pc:sldMkLst>
        <pc:spChg chg="mod">
          <ac:chgData name="Enoch Chan" userId="7e4ce46d-d6a7-417f-8f1b-772fccc8e980" providerId="ADAL" clId="{B51B4389-45E9-4C14-A63E-C59E959E8A14}" dt="2025-03-25T02:01:48.905" v="2423" actId="404"/>
          <ac:spMkLst>
            <pc:docMk/>
            <pc:sldMk cId="731217893" sldId="287"/>
            <ac:spMk id="2" creationId="{D29F4A82-B076-464C-938F-CCEE0BE2DC61}"/>
          </ac:spMkLst>
        </pc:spChg>
        <pc:spChg chg="mod">
          <ac:chgData name="Enoch Chan" userId="7e4ce46d-d6a7-417f-8f1b-772fccc8e980" providerId="ADAL" clId="{B51B4389-45E9-4C14-A63E-C59E959E8A14}" dt="2025-03-25T02:18:24.762" v="2549" actId="14100"/>
          <ac:spMkLst>
            <pc:docMk/>
            <pc:sldMk cId="731217893" sldId="287"/>
            <ac:spMk id="3" creationId="{CF166FFC-1777-4267-A8AD-94BC8005E24C}"/>
          </ac:spMkLst>
        </pc:spChg>
        <pc:spChg chg="del">
          <ac:chgData name="Enoch Chan" userId="7e4ce46d-d6a7-417f-8f1b-772fccc8e980" providerId="ADAL" clId="{B51B4389-45E9-4C14-A63E-C59E959E8A14}" dt="2025-03-25T01:44:26.096" v="2281" actId="478"/>
          <ac:spMkLst>
            <pc:docMk/>
            <pc:sldMk cId="731217893" sldId="287"/>
            <ac:spMk id="7" creationId="{604D193D-A797-730D-5FFE-20CD13AB9F27}"/>
          </ac:spMkLst>
        </pc:spChg>
        <pc:picChg chg="del">
          <ac:chgData name="Enoch Chan" userId="7e4ce46d-d6a7-417f-8f1b-772fccc8e980" providerId="ADAL" clId="{B51B4389-45E9-4C14-A63E-C59E959E8A14}" dt="2025-03-25T01:44:25.238" v="2280" actId="478"/>
          <ac:picMkLst>
            <pc:docMk/>
            <pc:sldMk cId="731217893" sldId="287"/>
            <ac:picMk id="5" creationId="{18EF3C77-F5F3-D010-8187-0D268FFAB106}"/>
          </ac:picMkLst>
        </pc:picChg>
        <pc:picChg chg="add del mod">
          <ac:chgData name="Enoch Chan" userId="7e4ce46d-d6a7-417f-8f1b-772fccc8e980" providerId="ADAL" clId="{B51B4389-45E9-4C14-A63E-C59E959E8A14}" dt="2025-03-24T07:40:42.464" v="707" actId="478"/>
          <ac:picMkLst>
            <pc:docMk/>
            <pc:sldMk cId="731217893" sldId="287"/>
            <ac:picMk id="1026" creationId="{63312C21-FEAF-45A9-8CE4-3F731EA04ABC}"/>
          </ac:picMkLst>
        </pc:picChg>
        <pc:picChg chg="add del mod">
          <ac:chgData name="Enoch Chan" userId="7e4ce46d-d6a7-417f-8f1b-772fccc8e980" providerId="ADAL" clId="{B51B4389-45E9-4C14-A63E-C59E959E8A14}" dt="2025-03-24T07:41:49.025" v="723"/>
          <ac:picMkLst>
            <pc:docMk/>
            <pc:sldMk cId="731217893" sldId="287"/>
            <ac:picMk id="1028" creationId="{02D5E27B-DCB1-4E3B-B5AE-A0DA3A210D53}"/>
          </ac:picMkLst>
        </pc:picChg>
      </pc:sldChg>
      <pc:sldChg chg="modSp add">
        <pc:chgData name="Enoch Chan" userId="7e4ce46d-d6a7-417f-8f1b-772fccc8e980" providerId="ADAL" clId="{B51B4389-45E9-4C14-A63E-C59E959E8A14}" dt="2025-03-25T05:12:19.013" v="5879" actId="20577"/>
        <pc:sldMkLst>
          <pc:docMk/>
          <pc:sldMk cId="1340807863" sldId="288"/>
        </pc:sldMkLst>
        <pc:spChg chg="mod">
          <ac:chgData name="Enoch Chan" userId="7e4ce46d-d6a7-417f-8f1b-772fccc8e980" providerId="ADAL" clId="{B51B4389-45E9-4C14-A63E-C59E959E8A14}" dt="2025-03-24T05:46:39.576" v="307" actId="20577"/>
          <ac:spMkLst>
            <pc:docMk/>
            <pc:sldMk cId="1340807863" sldId="288"/>
            <ac:spMk id="2" creationId="{1004C344-5804-4755-86FA-74DCA00C2334}"/>
          </ac:spMkLst>
        </pc:spChg>
        <pc:spChg chg="mod">
          <ac:chgData name="Enoch Chan" userId="7e4ce46d-d6a7-417f-8f1b-772fccc8e980" providerId="ADAL" clId="{B51B4389-45E9-4C14-A63E-C59E959E8A14}" dt="2025-03-25T05:12:19.013" v="5879" actId="20577"/>
          <ac:spMkLst>
            <pc:docMk/>
            <pc:sldMk cId="1340807863" sldId="288"/>
            <ac:spMk id="3" creationId="{24524028-B017-4E3C-8B1E-469FE0057C48}"/>
          </ac:spMkLst>
        </pc:spChg>
      </pc:sldChg>
      <pc:sldChg chg="modSp add">
        <pc:chgData name="Enoch Chan" userId="7e4ce46d-d6a7-417f-8f1b-772fccc8e980" providerId="ADAL" clId="{B51B4389-45E9-4C14-A63E-C59E959E8A14}" dt="2025-03-25T05:03:50.745" v="5311" actId="14100"/>
        <pc:sldMkLst>
          <pc:docMk/>
          <pc:sldMk cId="732700838" sldId="289"/>
        </pc:sldMkLst>
        <pc:spChg chg="mod">
          <ac:chgData name="Enoch Chan" userId="7e4ce46d-d6a7-417f-8f1b-772fccc8e980" providerId="ADAL" clId="{B51B4389-45E9-4C14-A63E-C59E959E8A14}" dt="2025-03-25T02:02:02.431" v="2425" actId="404"/>
          <ac:spMkLst>
            <pc:docMk/>
            <pc:sldMk cId="732700838" sldId="289"/>
            <ac:spMk id="2" creationId="{6B3061C0-9C2E-4636-A0F8-F2BE5F0C2563}"/>
          </ac:spMkLst>
        </pc:spChg>
        <pc:spChg chg="mod">
          <ac:chgData name="Enoch Chan" userId="7e4ce46d-d6a7-417f-8f1b-772fccc8e980" providerId="ADAL" clId="{B51B4389-45E9-4C14-A63E-C59E959E8A14}" dt="2025-03-25T05:03:50.745" v="5311" actId="14100"/>
          <ac:spMkLst>
            <pc:docMk/>
            <pc:sldMk cId="732700838" sldId="289"/>
            <ac:spMk id="3" creationId="{B27C56F5-AE24-4BED-AC44-0901CDD2B760}"/>
          </ac:spMkLst>
        </pc:spChg>
      </pc:sldChg>
      <pc:sldChg chg="addSp delSp modSp add">
        <pc:chgData name="Enoch Chan" userId="7e4ce46d-d6a7-417f-8f1b-772fccc8e980" providerId="ADAL" clId="{B51B4389-45E9-4C14-A63E-C59E959E8A14}" dt="2025-03-25T02:00:08.305" v="2411" actId="114"/>
        <pc:sldMkLst>
          <pc:docMk/>
          <pc:sldMk cId="4280114278" sldId="290"/>
        </pc:sldMkLst>
        <pc:spChg chg="mod">
          <ac:chgData name="Enoch Chan" userId="7e4ce46d-d6a7-417f-8f1b-772fccc8e980" providerId="ADAL" clId="{B51B4389-45E9-4C14-A63E-C59E959E8A14}" dt="2025-03-25T01:49:04.498" v="2359" actId="404"/>
          <ac:spMkLst>
            <pc:docMk/>
            <pc:sldMk cId="4280114278" sldId="290"/>
            <ac:spMk id="2" creationId="{273D9E33-91D5-4C64-8D9D-91D3F115298B}"/>
          </ac:spMkLst>
        </pc:spChg>
        <pc:spChg chg="mod">
          <ac:chgData name="Enoch Chan" userId="7e4ce46d-d6a7-417f-8f1b-772fccc8e980" providerId="ADAL" clId="{B51B4389-45E9-4C14-A63E-C59E959E8A14}" dt="2025-03-25T02:00:08.305" v="2411" actId="114"/>
          <ac:spMkLst>
            <pc:docMk/>
            <pc:sldMk cId="4280114278" sldId="290"/>
            <ac:spMk id="3" creationId="{E4308A7B-9857-4B36-B26E-93077B9FF9FB}"/>
          </ac:spMkLst>
        </pc:spChg>
        <pc:spChg chg="add del">
          <ac:chgData name="Enoch Chan" userId="7e4ce46d-d6a7-417f-8f1b-772fccc8e980" providerId="ADAL" clId="{B51B4389-45E9-4C14-A63E-C59E959E8A14}" dt="2025-03-25T01:47:54.251" v="2285"/>
          <ac:spMkLst>
            <pc:docMk/>
            <pc:sldMk cId="4280114278" sldId="290"/>
            <ac:spMk id="5" creationId="{3B7A2983-48C9-4703-B5CA-5D99C58796F8}"/>
          </ac:spMkLst>
        </pc:spChg>
        <pc:spChg chg="add mod">
          <ac:chgData name="Enoch Chan" userId="7e4ce46d-d6a7-417f-8f1b-772fccc8e980" providerId="ADAL" clId="{B51B4389-45E9-4C14-A63E-C59E959E8A14}" dt="2025-03-25T01:50:53.604" v="2383" actId="1076"/>
          <ac:spMkLst>
            <pc:docMk/>
            <pc:sldMk cId="4280114278" sldId="290"/>
            <ac:spMk id="6" creationId="{6C735D8A-9DCE-405E-8D95-F33CF1AB969D}"/>
          </ac:spMkLst>
        </pc:spChg>
        <pc:picChg chg="add del mod">
          <ac:chgData name="Enoch Chan" userId="7e4ce46d-d6a7-417f-8f1b-772fccc8e980" providerId="ADAL" clId="{B51B4389-45E9-4C14-A63E-C59E959E8A14}" dt="2025-03-25T01:49:26.066" v="2360" actId="478"/>
          <ac:picMkLst>
            <pc:docMk/>
            <pc:sldMk cId="4280114278" sldId="290"/>
            <ac:picMk id="4" creationId="{85FC1ED6-BA68-4F49-BCF4-AA3632B7EBC5}"/>
          </ac:picMkLst>
        </pc:picChg>
        <pc:picChg chg="add mod modCrop">
          <ac:chgData name="Enoch Chan" userId="7e4ce46d-d6a7-417f-8f1b-772fccc8e980" providerId="ADAL" clId="{B51B4389-45E9-4C14-A63E-C59E959E8A14}" dt="2025-03-25T01:52:37.884" v="2405" actId="1076"/>
          <ac:picMkLst>
            <pc:docMk/>
            <pc:sldMk cId="4280114278" sldId="290"/>
            <ac:picMk id="1026" creationId="{C29DA8D4-93E2-4913-832D-825FACAF9B40}"/>
          </ac:picMkLst>
        </pc:picChg>
      </pc:sldChg>
      <pc:sldChg chg="modSp add del">
        <pc:chgData name="Enoch Chan" userId="7e4ce46d-d6a7-417f-8f1b-772fccc8e980" providerId="ADAL" clId="{B51B4389-45E9-4C14-A63E-C59E959E8A14}" dt="2025-03-25T02:23:11.548" v="2669" actId="2696"/>
        <pc:sldMkLst>
          <pc:docMk/>
          <pc:sldMk cId="1331479895" sldId="291"/>
        </pc:sldMkLst>
        <pc:spChg chg="mod">
          <ac:chgData name="Enoch Chan" userId="7e4ce46d-d6a7-417f-8f1b-772fccc8e980" providerId="ADAL" clId="{B51B4389-45E9-4C14-A63E-C59E959E8A14}" dt="2025-03-24T09:25:21.356" v="978" actId="404"/>
          <ac:spMkLst>
            <pc:docMk/>
            <pc:sldMk cId="1331479895" sldId="291"/>
            <ac:spMk id="3" creationId="{8EF89C3A-BF5C-49DE-9169-DE6BAA7C0D51}"/>
          </ac:spMkLst>
        </pc:spChg>
      </pc:sldChg>
      <pc:sldChg chg="modSp add del">
        <pc:chgData name="Enoch Chan" userId="7e4ce46d-d6a7-417f-8f1b-772fccc8e980" providerId="ADAL" clId="{B51B4389-45E9-4C14-A63E-C59E959E8A14}" dt="2025-03-25T03:33:05.990" v="3224" actId="2696"/>
        <pc:sldMkLst>
          <pc:docMk/>
          <pc:sldMk cId="2055128754" sldId="292"/>
        </pc:sldMkLst>
        <pc:spChg chg="mod">
          <ac:chgData name="Enoch Chan" userId="7e4ce46d-d6a7-417f-8f1b-772fccc8e980" providerId="ADAL" clId="{B51B4389-45E9-4C14-A63E-C59E959E8A14}" dt="2025-03-25T03:33:04.177" v="3223" actId="20578"/>
          <ac:spMkLst>
            <pc:docMk/>
            <pc:sldMk cId="2055128754" sldId="292"/>
            <ac:spMk id="3" creationId="{A2F0102D-7AB2-4EC4-AE98-DEB4161CF21B}"/>
          </ac:spMkLst>
        </pc:spChg>
      </pc:sldChg>
      <pc:sldChg chg="addSp delSp modSp">
        <pc:chgData name="Enoch Chan" userId="7e4ce46d-d6a7-417f-8f1b-772fccc8e980" providerId="ADAL" clId="{B51B4389-45E9-4C14-A63E-C59E959E8A14}" dt="2025-03-25T05:11:26.117" v="5774" actId="1076"/>
        <pc:sldMkLst>
          <pc:docMk/>
          <pc:sldMk cId="3148180472" sldId="294"/>
        </pc:sldMkLst>
        <pc:spChg chg="mod">
          <ac:chgData name="Enoch Chan" userId="7e4ce46d-d6a7-417f-8f1b-772fccc8e980" providerId="ADAL" clId="{B51B4389-45E9-4C14-A63E-C59E959E8A14}" dt="2025-03-25T03:48:02.269" v="3357" actId="404"/>
          <ac:spMkLst>
            <pc:docMk/>
            <pc:sldMk cId="3148180472" sldId="294"/>
            <ac:spMk id="2" creationId="{A0B69279-86B0-C51D-5043-1D038518A4CD}"/>
          </ac:spMkLst>
        </pc:spChg>
        <pc:spChg chg="mod">
          <ac:chgData name="Enoch Chan" userId="7e4ce46d-d6a7-417f-8f1b-772fccc8e980" providerId="ADAL" clId="{B51B4389-45E9-4C14-A63E-C59E959E8A14}" dt="2025-03-25T05:10:30.882" v="5763" actId="1076"/>
          <ac:spMkLst>
            <pc:docMk/>
            <pc:sldMk cId="3148180472" sldId="294"/>
            <ac:spMk id="3" creationId="{2994BEDB-8E56-F3AB-2C9E-339EBE72C6E9}"/>
          </ac:spMkLst>
        </pc:spChg>
        <pc:spChg chg="add del">
          <ac:chgData name="Enoch Chan" userId="7e4ce46d-d6a7-417f-8f1b-772fccc8e980" providerId="ADAL" clId="{B51B4389-45E9-4C14-A63E-C59E959E8A14}" dt="2025-03-25T05:11:06.861" v="5768"/>
          <ac:spMkLst>
            <pc:docMk/>
            <pc:sldMk cId="3148180472" sldId="294"/>
            <ac:spMk id="5" creationId="{70628C64-DD5E-4B28-AE4A-0C28BCE9D3A9}"/>
          </ac:spMkLst>
        </pc:spChg>
        <pc:picChg chg="add del mod">
          <ac:chgData name="Enoch Chan" userId="7e4ce46d-d6a7-417f-8f1b-772fccc8e980" providerId="ADAL" clId="{B51B4389-45E9-4C14-A63E-C59E959E8A14}" dt="2025-03-25T04:57:13.986" v="5213" actId="478"/>
          <ac:picMkLst>
            <pc:docMk/>
            <pc:sldMk cId="3148180472" sldId="294"/>
            <ac:picMk id="4" creationId="{11D1B7BC-D7E8-4E01-85A5-CD72691C1809}"/>
          </ac:picMkLst>
        </pc:picChg>
        <pc:picChg chg="add mod">
          <ac:chgData name="Enoch Chan" userId="7e4ce46d-d6a7-417f-8f1b-772fccc8e980" providerId="ADAL" clId="{B51B4389-45E9-4C14-A63E-C59E959E8A14}" dt="2025-03-25T05:11:26.117" v="5774" actId="1076"/>
          <ac:picMkLst>
            <pc:docMk/>
            <pc:sldMk cId="3148180472" sldId="294"/>
            <ac:picMk id="6" creationId="{575DF7C0-BE26-4B23-BCA7-A7FAEDBE54B9}"/>
          </ac:picMkLst>
        </pc:picChg>
        <pc:picChg chg="add del mod">
          <ac:chgData name="Enoch Chan" userId="7e4ce46d-d6a7-417f-8f1b-772fccc8e980" providerId="ADAL" clId="{B51B4389-45E9-4C14-A63E-C59E959E8A14}" dt="2025-03-25T05:11:04.898" v="5766" actId="478"/>
          <ac:picMkLst>
            <pc:docMk/>
            <pc:sldMk cId="3148180472" sldId="294"/>
            <ac:picMk id="2050" creationId="{BCAA38E0-CA2D-43DB-882F-A7E1688CB3DF}"/>
          </ac:picMkLst>
        </pc:picChg>
      </pc:sldChg>
      <pc:sldChg chg="modSp">
        <pc:chgData name="Enoch Chan" userId="7e4ce46d-d6a7-417f-8f1b-772fccc8e980" providerId="ADAL" clId="{B51B4389-45E9-4C14-A63E-C59E959E8A14}" dt="2025-03-25T03:34:54.884" v="3229" actId="403"/>
        <pc:sldMkLst>
          <pc:docMk/>
          <pc:sldMk cId="3255366430" sldId="296"/>
        </pc:sldMkLst>
        <pc:spChg chg="mod">
          <ac:chgData name="Enoch Chan" userId="7e4ce46d-d6a7-417f-8f1b-772fccc8e980" providerId="ADAL" clId="{B51B4389-45E9-4C14-A63E-C59E959E8A14}" dt="2025-03-25T02:38:14.559" v="2916" actId="20577"/>
          <ac:spMkLst>
            <pc:docMk/>
            <pc:sldMk cId="3255366430" sldId="296"/>
            <ac:spMk id="2" creationId="{CFF3CAC6-151C-6B7A-92AA-457C239F81B8}"/>
          </ac:spMkLst>
        </pc:spChg>
        <pc:spChg chg="mod">
          <ac:chgData name="Enoch Chan" userId="7e4ce46d-d6a7-417f-8f1b-772fccc8e980" providerId="ADAL" clId="{B51B4389-45E9-4C14-A63E-C59E959E8A14}" dt="2025-03-25T03:34:54.884" v="3229" actId="403"/>
          <ac:spMkLst>
            <pc:docMk/>
            <pc:sldMk cId="3255366430" sldId="296"/>
            <ac:spMk id="3" creationId="{14062A8B-F5CB-DB57-A3B3-3AD0FD2E082B}"/>
          </ac:spMkLst>
        </pc:spChg>
      </pc:sldChg>
      <pc:sldChg chg="modSp">
        <pc:chgData name="Enoch Chan" userId="7e4ce46d-d6a7-417f-8f1b-772fccc8e980" providerId="ADAL" clId="{B51B4389-45E9-4C14-A63E-C59E959E8A14}" dt="2025-03-25T04:42:13.008" v="4612" actId="20577"/>
        <pc:sldMkLst>
          <pc:docMk/>
          <pc:sldMk cId="577287556" sldId="297"/>
        </pc:sldMkLst>
        <pc:spChg chg="mod">
          <ac:chgData name="Enoch Chan" userId="7e4ce46d-d6a7-417f-8f1b-772fccc8e980" providerId="ADAL" clId="{B51B4389-45E9-4C14-A63E-C59E959E8A14}" dt="2025-03-25T02:21:22.268" v="2635" actId="20577"/>
          <ac:spMkLst>
            <pc:docMk/>
            <pc:sldMk cId="577287556" sldId="297"/>
            <ac:spMk id="2" creationId="{53C5690A-905F-E1B1-BB3F-19A18E71E48B}"/>
          </ac:spMkLst>
        </pc:spChg>
        <pc:spChg chg="mod">
          <ac:chgData name="Enoch Chan" userId="7e4ce46d-d6a7-417f-8f1b-772fccc8e980" providerId="ADAL" clId="{B51B4389-45E9-4C14-A63E-C59E959E8A14}" dt="2025-03-25T04:42:13.008" v="4612" actId="20577"/>
          <ac:spMkLst>
            <pc:docMk/>
            <pc:sldMk cId="577287556" sldId="297"/>
            <ac:spMk id="3" creationId="{C1AC9415-A45B-2C35-5495-9787D840F01F}"/>
          </ac:spMkLst>
        </pc:spChg>
      </pc:sldChg>
      <pc:sldChg chg="addSp delSp modSp add">
        <pc:chgData name="Enoch Chan" userId="7e4ce46d-d6a7-417f-8f1b-772fccc8e980" providerId="ADAL" clId="{B51B4389-45E9-4C14-A63E-C59E959E8A14}" dt="2025-03-25T02:13:52.167" v="2528" actId="208"/>
        <pc:sldMkLst>
          <pc:docMk/>
          <pc:sldMk cId="3902492577" sldId="298"/>
        </pc:sldMkLst>
        <pc:spChg chg="mod">
          <ac:chgData name="Enoch Chan" userId="7e4ce46d-d6a7-417f-8f1b-772fccc8e980" providerId="ADAL" clId="{B51B4389-45E9-4C14-A63E-C59E959E8A14}" dt="2025-03-25T02:01:54.884" v="2424" actId="404"/>
          <ac:spMkLst>
            <pc:docMk/>
            <pc:sldMk cId="3902492577" sldId="298"/>
            <ac:spMk id="2" creationId="{D29F4A82-B076-464C-938F-CCEE0BE2DC61}"/>
          </ac:spMkLst>
        </pc:spChg>
        <pc:spChg chg="del">
          <ac:chgData name="Enoch Chan" userId="7e4ce46d-d6a7-417f-8f1b-772fccc8e980" providerId="ADAL" clId="{B51B4389-45E9-4C14-A63E-C59E959E8A14}" dt="2025-03-25T02:00:14.895" v="2412" actId="478"/>
          <ac:spMkLst>
            <pc:docMk/>
            <pc:sldMk cId="3902492577" sldId="298"/>
            <ac:spMk id="3" creationId="{CF166FFC-1777-4267-A8AD-94BC8005E24C}"/>
          </ac:spMkLst>
        </pc:spChg>
        <pc:spChg chg="add del mod">
          <ac:chgData name="Enoch Chan" userId="7e4ce46d-d6a7-417f-8f1b-772fccc8e980" providerId="ADAL" clId="{B51B4389-45E9-4C14-A63E-C59E959E8A14}" dt="2025-03-25T02:00:16.641" v="2413" actId="478"/>
          <ac:spMkLst>
            <pc:docMk/>
            <pc:sldMk cId="3902492577" sldId="298"/>
            <ac:spMk id="6" creationId="{CF6BC46C-356C-4088-B9C7-F2CACF326057}"/>
          </ac:spMkLst>
        </pc:spChg>
        <pc:spChg chg="mod">
          <ac:chgData name="Enoch Chan" userId="7e4ce46d-d6a7-417f-8f1b-772fccc8e980" providerId="ADAL" clId="{B51B4389-45E9-4C14-A63E-C59E959E8A14}" dt="2025-03-25T02:13:52.167" v="2528" actId="208"/>
          <ac:spMkLst>
            <pc:docMk/>
            <pc:sldMk cId="3902492577" sldId="298"/>
            <ac:spMk id="7" creationId="{604D193D-A797-730D-5FFE-20CD13AB9F27}"/>
          </ac:spMkLst>
        </pc:spChg>
        <pc:spChg chg="add mod">
          <ac:chgData name="Enoch Chan" userId="7e4ce46d-d6a7-417f-8f1b-772fccc8e980" providerId="ADAL" clId="{B51B4389-45E9-4C14-A63E-C59E959E8A14}" dt="2025-03-25T02:13:48.755" v="2527" actId="208"/>
          <ac:spMkLst>
            <pc:docMk/>
            <pc:sldMk cId="3902492577" sldId="298"/>
            <ac:spMk id="8" creationId="{6DB70F73-04D1-4668-8369-03C23B0F0095}"/>
          </ac:spMkLst>
        </pc:spChg>
        <pc:picChg chg="mod">
          <ac:chgData name="Enoch Chan" userId="7e4ce46d-d6a7-417f-8f1b-772fccc8e980" providerId="ADAL" clId="{B51B4389-45E9-4C14-A63E-C59E959E8A14}" dt="2025-03-25T02:12:19.718" v="2428" actId="1076"/>
          <ac:picMkLst>
            <pc:docMk/>
            <pc:sldMk cId="3902492577" sldId="298"/>
            <ac:picMk id="5" creationId="{18EF3C77-F5F3-D010-8187-0D268FFAB106}"/>
          </ac:picMkLst>
        </pc:picChg>
      </pc:sldChg>
      <pc:sldChg chg="modSp add del">
        <pc:chgData name="Enoch Chan" userId="7e4ce46d-d6a7-417f-8f1b-772fccc8e980" providerId="ADAL" clId="{B51B4389-45E9-4C14-A63E-C59E959E8A14}" dt="2025-03-25T04:01:58.143" v="4476" actId="2696"/>
        <pc:sldMkLst>
          <pc:docMk/>
          <pc:sldMk cId="2207261929" sldId="299"/>
        </pc:sldMkLst>
        <pc:spChg chg="mod">
          <ac:chgData name="Enoch Chan" userId="7e4ce46d-d6a7-417f-8f1b-772fccc8e980" providerId="ADAL" clId="{B51B4389-45E9-4C14-A63E-C59E959E8A14}" dt="2025-03-25T03:29:58.847" v="3200"/>
          <ac:spMkLst>
            <pc:docMk/>
            <pc:sldMk cId="2207261929" sldId="299"/>
            <ac:spMk id="3" creationId="{B49A40FF-14A0-7243-8071-4125AB8BDFC7}"/>
          </ac:spMkLst>
        </pc:spChg>
      </pc:sldChg>
      <pc:sldChg chg="modSp add del">
        <pc:chgData name="Enoch Chan" userId="7e4ce46d-d6a7-417f-8f1b-772fccc8e980" providerId="ADAL" clId="{B51B4389-45E9-4C14-A63E-C59E959E8A14}" dt="2025-03-25T04:01:58.143" v="4477" actId="2696"/>
        <pc:sldMkLst>
          <pc:docMk/>
          <pc:sldMk cId="958847781" sldId="304"/>
        </pc:sldMkLst>
        <pc:spChg chg="mod">
          <ac:chgData name="Enoch Chan" userId="7e4ce46d-d6a7-417f-8f1b-772fccc8e980" providerId="ADAL" clId="{B51B4389-45E9-4C14-A63E-C59E959E8A14}" dt="2025-03-25T03:30:02.337" v="3201"/>
          <ac:spMkLst>
            <pc:docMk/>
            <pc:sldMk cId="958847781" sldId="304"/>
            <ac:spMk id="3" creationId="{B49A40FF-14A0-7243-8071-4125AB8BDFC7}"/>
          </ac:spMkLst>
        </pc:spChg>
      </pc:sldChg>
      <pc:sldChg chg="modSp add del">
        <pc:chgData name="Enoch Chan" userId="7e4ce46d-d6a7-417f-8f1b-772fccc8e980" providerId="ADAL" clId="{B51B4389-45E9-4C14-A63E-C59E959E8A14}" dt="2025-03-25T04:01:58.143" v="4478" actId="2696"/>
        <pc:sldMkLst>
          <pc:docMk/>
          <pc:sldMk cId="3234230284" sldId="305"/>
        </pc:sldMkLst>
        <pc:spChg chg="mod">
          <ac:chgData name="Enoch Chan" userId="7e4ce46d-d6a7-417f-8f1b-772fccc8e980" providerId="ADAL" clId="{B51B4389-45E9-4C14-A63E-C59E959E8A14}" dt="2025-03-25T03:30:05.966" v="3202"/>
          <ac:spMkLst>
            <pc:docMk/>
            <pc:sldMk cId="3234230284" sldId="305"/>
            <ac:spMk id="3" creationId="{B49A40FF-14A0-7243-8071-4125AB8BDFC7}"/>
          </ac:spMkLst>
        </pc:spChg>
      </pc:sldChg>
      <pc:sldChg chg="modSp add del">
        <pc:chgData name="Enoch Chan" userId="7e4ce46d-d6a7-417f-8f1b-772fccc8e980" providerId="ADAL" clId="{B51B4389-45E9-4C14-A63E-C59E959E8A14}" dt="2025-03-25T04:01:58.143" v="4474" actId="2696"/>
        <pc:sldMkLst>
          <pc:docMk/>
          <pc:sldMk cId="2887050041" sldId="306"/>
        </pc:sldMkLst>
        <pc:spChg chg="mod">
          <ac:chgData name="Enoch Chan" userId="7e4ce46d-d6a7-417f-8f1b-772fccc8e980" providerId="ADAL" clId="{B51B4389-45E9-4C14-A63E-C59E959E8A14}" dt="2025-03-25T03:30:11.257" v="3203"/>
          <ac:spMkLst>
            <pc:docMk/>
            <pc:sldMk cId="2887050041" sldId="306"/>
            <ac:spMk id="3" creationId="{B49A40FF-14A0-7243-8071-4125AB8BDFC7}"/>
          </ac:spMkLst>
        </pc:spChg>
      </pc:sldChg>
      <pc:sldChg chg="addSp delSp modSp add del">
        <pc:chgData name="Enoch Chan" userId="7e4ce46d-d6a7-417f-8f1b-772fccc8e980" providerId="ADAL" clId="{B51B4389-45E9-4C14-A63E-C59E959E8A14}" dt="2025-03-25T04:01:58.143" v="4475" actId="2696"/>
        <pc:sldMkLst>
          <pc:docMk/>
          <pc:sldMk cId="2781911412" sldId="307"/>
        </pc:sldMkLst>
        <pc:spChg chg="mod">
          <ac:chgData name="Enoch Chan" userId="7e4ce46d-d6a7-417f-8f1b-772fccc8e980" providerId="ADAL" clId="{B51B4389-45E9-4C14-A63E-C59E959E8A14}" dt="2025-03-25T03:32:29.243" v="3222" actId="6549"/>
          <ac:spMkLst>
            <pc:docMk/>
            <pc:sldMk cId="2781911412" sldId="307"/>
            <ac:spMk id="2" creationId="{C9CF3344-FD14-4672-8A1B-F8B27DF5F55C}"/>
          </ac:spMkLst>
        </pc:spChg>
        <pc:spChg chg="del">
          <ac:chgData name="Enoch Chan" userId="7e4ce46d-d6a7-417f-8f1b-772fccc8e980" providerId="ADAL" clId="{B51B4389-45E9-4C14-A63E-C59E959E8A14}" dt="2025-03-25T03:29:47.145" v="3191" actId="478"/>
          <ac:spMkLst>
            <pc:docMk/>
            <pc:sldMk cId="2781911412" sldId="307"/>
            <ac:spMk id="3" creationId="{A35D7741-125B-404C-98AD-D0F00B8442AA}"/>
          </ac:spMkLst>
        </pc:spChg>
        <pc:picChg chg="add mod">
          <ac:chgData name="Enoch Chan" userId="7e4ce46d-d6a7-417f-8f1b-772fccc8e980" providerId="ADAL" clId="{B51B4389-45E9-4C14-A63E-C59E959E8A14}" dt="2025-03-25T03:31:03.223" v="3215" actId="1076"/>
          <ac:picMkLst>
            <pc:docMk/>
            <pc:sldMk cId="2781911412" sldId="307"/>
            <ac:picMk id="4" creationId="{AEDD91CA-FA73-4AD0-AFB5-A945877E8541}"/>
          </ac:picMkLst>
        </pc:picChg>
        <pc:picChg chg="add mod">
          <ac:chgData name="Enoch Chan" userId="7e4ce46d-d6a7-417f-8f1b-772fccc8e980" providerId="ADAL" clId="{B51B4389-45E9-4C14-A63E-C59E959E8A14}" dt="2025-03-25T03:31:06.020" v="3216" actId="1076"/>
          <ac:picMkLst>
            <pc:docMk/>
            <pc:sldMk cId="2781911412" sldId="307"/>
            <ac:picMk id="5" creationId="{16FB2BEC-F29E-43A7-A733-3FF5AF967778}"/>
          </ac:picMkLst>
        </pc:picChg>
        <pc:picChg chg="add mod">
          <ac:chgData name="Enoch Chan" userId="7e4ce46d-d6a7-417f-8f1b-772fccc8e980" providerId="ADAL" clId="{B51B4389-45E9-4C14-A63E-C59E959E8A14}" dt="2025-03-25T03:31:11.001" v="3219" actId="1076"/>
          <ac:picMkLst>
            <pc:docMk/>
            <pc:sldMk cId="2781911412" sldId="307"/>
            <ac:picMk id="6" creationId="{3678278F-9914-4AD4-9B64-4BB6180696DD}"/>
          </ac:picMkLst>
        </pc:picChg>
        <pc:picChg chg="add mod">
          <ac:chgData name="Enoch Chan" userId="7e4ce46d-d6a7-417f-8f1b-772fccc8e980" providerId="ADAL" clId="{B51B4389-45E9-4C14-A63E-C59E959E8A14}" dt="2025-03-25T03:31:09.435" v="3218" actId="1076"/>
          <ac:picMkLst>
            <pc:docMk/>
            <pc:sldMk cId="2781911412" sldId="307"/>
            <ac:picMk id="7" creationId="{332B55E3-8409-44EF-B931-8CA4687421F6}"/>
          </ac:picMkLst>
        </pc:picChg>
        <pc:picChg chg="add mod">
          <ac:chgData name="Enoch Chan" userId="7e4ce46d-d6a7-417f-8f1b-772fccc8e980" providerId="ADAL" clId="{B51B4389-45E9-4C14-A63E-C59E959E8A14}" dt="2025-03-25T03:31:08.018" v="3217" actId="1076"/>
          <ac:picMkLst>
            <pc:docMk/>
            <pc:sldMk cId="2781911412" sldId="307"/>
            <ac:picMk id="8" creationId="{F75C1375-326A-45CD-A469-0ABED7D8D83A}"/>
          </ac:picMkLst>
        </pc:picChg>
      </pc:sldChg>
      <pc:sldChg chg="addSp modSp add">
        <pc:chgData name="Enoch Chan" userId="7e4ce46d-d6a7-417f-8f1b-772fccc8e980" providerId="ADAL" clId="{B51B4389-45E9-4C14-A63E-C59E959E8A14}" dt="2025-03-25T04:53:36.473" v="5187" actId="1076"/>
        <pc:sldMkLst>
          <pc:docMk/>
          <pc:sldMk cId="2953362434" sldId="308"/>
        </pc:sldMkLst>
        <pc:spChg chg="mod">
          <ac:chgData name="Enoch Chan" userId="7e4ce46d-d6a7-417f-8f1b-772fccc8e980" providerId="ADAL" clId="{B51B4389-45E9-4C14-A63E-C59E959E8A14}" dt="2025-03-25T03:43:49.497" v="3256" actId="404"/>
          <ac:spMkLst>
            <pc:docMk/>
            <pc:sldMk cId="2953362434" sldId="308"/>
            <ac:spMk id="2" creationId="{293FF3B3-2CDF-4AE6-9143-6D99B13FFEB4}"/>
          </ac:spMkLst>
        </pc:spChg>
        <pc:spChg chg="mod">
          <ac:chgData name="Enoch Chan" userId="7e4ce46d-d6a7-417f-8f1b-772fccc8e980" providerId="ADAL" clId="{B51B4389-45E9-4C14-A63E-C59E959E8A14}" dt="2025-03-25T04:52:08.746" v="5178" actId="6549"/>
          <ac:spMkLst>
            <pc:docMk/>
            <pc:sldMk cId="2953362434" sldId="308"/>
            <ac:spMk id="3" creationId="{8474B931-535B-41CA-A8A6-526B7672D2AD}"/>
          </ac:spMkLst>
        </pc:spChg>
        <pc:picChg chg="add mod">
          <ac:chgData name="Enoch Chan" userId="7e4ce46d-d6a7-417f-8f1b-772fccc8e980" providerId="ADAL" clId="{B51B4389-45E9-4C14-A63E-C59E959E8A14}" dt="2025-03-25T04:53:03.717" v="5184" actId="1076"/>
          <ac:picMkLst>
            <pc:docMk/>
            <pc:sldMk cId="2953362434" sldId="308"/>
            <ac:picMk id="4" creationId="{5A51E044-8020-4ADF-B91C-81730D85D3A5}"/>
          </ac:picMkLst>
        </pc:picChg>
        <pc:picChg chg="add mod">
          <ac:chgData name="Enoch Chan" userId="7e4ce46d-d6a7-417f-8f1b-772fccc8e980" providerId="ADAL" clId="{B51B4389-45E9-4C14-A63E-C59E959E8A14}" dt="2025-03-25T04:53:06.452" v="5185" actId="1076"/>
          <ac:picMkLst>
            <pc:docMk/>
            <pc:sldMk cId="2953362434" sldId="308"/>
            <ac:picMk id="5" creationId="{2CBEAF43-58C1-4B7A-98F4-A115022ACC76}"/>
          </ac:picMkLst>
        </pc:picChg>
        <pc:picChg chg="add mod">
          <ac:chgData name="Enoch Chan" userId="7e4ce46d-d6a7-417f-8f1b-772fccc8e980" providerId="ADAL" clId="{B51B4389-45E9-4C14-A63E-C59E959E8A14}" dt="2025-03-25T04:53:36.473" v="5187" actId="1076"/>
          <ac:picMkLst>
            <pc:docMk/>
            <pc:sldMk cId="2953362434" sldId="308"/>
            <ac:picMk id="6" creationId="{70721B5A-66FC-40AC-95AB-A802776CD028}"/>
          </ac:picMkLst>
        </pc:picChg>
      </pc:sldChg>
      <pc:sldChg chg="addSp delSp modSp add">
        <pc:chgData name="Enoch Chan" userId="7e4ce46d-d6a7-417f-8f1b-772fccc8e980" providerId="ADAL" clId="{B51B4389-45E9-4C14-A63E-C59E959E8A14}" dt="2025-03-25T03:58:22.585" v="4466" actId="20577"/>
        <pc:sldMkLst>
          <pc:docMk/>
          <pc:sldMk cId="3259136029" sldId="309"/>
        </pc:sldMkLst>
        <pc:spChg chg="mod">
          <ac:chgData name="Enoch Chan" userId="7e4ce46d-d6a7-417f-8f1b-772fccc8e980" providerId="ADAL" clId="{B51B4389-45E9-4C14-A63E-C59E959E8A14}" dt="2025-03-25T03:58:22.585" v="4466" actId="20577"/>
          <ac:spMkLst>
            <pc:docMk/>
            <pc:sldMk cId="3259136029" sldId="309"/>
            <ac:spMk id="2" creationId="{B41C06AF-789B-44FC-B536-E7A82100244F}"/>
          </ac:spMkLst>
        </pc:spChg>
        <pc:spChg chg="add del">
          <ac:chgData name="Enoch Chan" userId="7e4ce46d-d6a7-417f-8f1b-772fccc8e980" providerId="ADAL" clId="{B51B4389-45E9-4C14-A63E-C59E959E8A14}" dt="2025-03-25T03:57:58.752" v="4448"/>
          <ac:spMkLst>
            <pc:docMk/>
            <pc:sldMk cId="3259136029" sldId="309"/>
            <ac:spMk id="4" creationId="{5AE48928-6316-493B-91A4-570E1D71DB24}"/>
          </ac:spMkLst>
        </pc:spChg>
        <pc:spChg chg="add del">
          <ac:chgData name="Enoch Chan" userId="7e4ce46d-d6a7-417f-8f1b-772fccc8e980" providerId="ADAL" clId="{B51B4389-45E9-4C14-A63E-C59E959E8A14}" dt="2025-03-25T03:58:16.903" v="4453"/>
          <ac:spMkLst>
            <pc:docMk/>
            <pc:sldMk cId="3259136029" sldId="309"/>
            <ac:spMk id="6" creationId="{7EF4DD8E-44BD-4A77-8F1B-F0093FA7C21A}"/>
          </ac:spMkLst>
        </pc:spChg>
        <pc:picChg chg="add mod">
          <ac:chgData name="Enoch Chan" userId="7e4ce46d-d6a7-417f-8f1b-772fccc8e980" providerId="ADAL" clId="{B51B4389-45E9-4C14-A63E-C59E959E8A14}" dt="2025-03-25T03:58:09.317" v="4451" actId="1076"/>
          <ac:picMkLst>
            <pc:docMk/>
            <pc:sldMk cId="3259136029" sldId="309"/>
            <ac:picMk id="5" creationId="{8A086DC6-B20F-405D-80EF-10349C433F7E}"/>
          </ac:picMkLst>
        </pc:picChg>
      </pc:sldChg>
      <pc:sldChg chg="add del">
        <pc:chgData name="Enoch Chan" userId="7e4ce46d-d6a7-417f-8f1b-772fccc8e980" providerId="ADAL" clId="{B51B4389-45E9-4C14-A63E-C59E959E8A14}" dt="2025-03-25T04:03:49.109" v="4500"/>
        <pc:sldMkLst>
          <pc:docMk/>
          <pc:sldMk cId="1822839553" sldId="381"/>
        </pc:sldMkLst>
      </pc:sldChg>
      <pc:sldChg chg="add del">
        <pc:chgData name="Enoch Chan" userId="7e4ce46d-d6a7-417f-8f1b-772fccc8e980" providerId="ADAL" clId="{B51B4389-45E9-4C14-A63E-C59E959E8A14}" dt="2025-03-25T04:03:49.109" v="4500"/>
        <pc:sldMkLst>
          <pc:docMk/>
          <pc:sldMk cId="359598876" sldId="382"/>
        </pc:sldMkLst>
      </pc:sldChg>
      <pc:sldChg chg="addSp add">
        <pc:chgData name="Enoch Chan" userId="7e4ce46d-d6a7-417f-8f1b-772fccc8e980" providerId="ADAL" clId="{B51B4389-45E9-4C14-A63E-C59E959E8A14}" dt="2025-03-25T04:02:30.153" v="4494"/>
        <pc:sldMkLst>
          <pc:docMk/>
          <pc:sldMk cId="2415897491" sldId="385"/>
        </pc:sldMkLst>
        <pc:spChg chg="add">
          <ac:chgData name="Enoch Chan" userId="7e4ce46d-d6a7-417f-8f1b-772fccc8e980" providerId="ADAL" clId="{B51B4389-45E9-4C14-A63E-C59E959E8A14}" dt="2025-03-25T04:02:30.153" v="4494"/>
          <ac:spMkLst>
            <pc:docMk/>
            <pc:sldMk cId="2415897491" sldId="385"/>
            <ac:spMk id="6" creationId="{4E54D705-7B16-4C71-A0C6-39965D66916A}"/>
          </ac:spMkLst>
        </pc:spChg>
      </pc:sldChg>
      <pc:sldChg chg="addSp add">
        <pc:chgData name="Enoch Chan" userId="7e4ce46d-d6a7-417f-8f1b-772fccc8e980" providerId="ADAL" clId="{B51B4389-45E9-4C14-A63E-C59E959E8A14}" dt="2025-03-25T04:02:33.188" v="4496"/>
        <pc:sldMkLst>
          <pc:docMk/>
          <pc:sldMk cId="2957979197" sldId="386"/>
        </pc:sldMkLst>
        <pc:spChg chg="add">
          <ac:chgData name="Enoch Chan" userId="7e4ce46d-d6a7-417f-8f1b-772fccc8e980" providerId="ADAL" clId="{B51B4389-45E9-4C14-A63E-C59E959E8A14}" dt="2025-03-25T04:02:33.188" v="4496"/>
          <ac:spMkLst>
            <pc:docMk/>
            <pc:sldMk cId="2957979197" sldId="386"/>
            <ac:spMk id="7" creationId="{97C2AEDA-2727-4F84-BEB8-B53808D84393}"/>
          </ac:spMkLst>
        </pc:spChg>
      </pc:sldChg>
      <pc:sldChg chg="addSp add">
        <pc:chgData name="Enoch Chan" userId="7e4ce46d-d6a7-417f-8f1b-772fccc8e980" providerId="ADAL" clId="{B51B4389-45E9-4C14-A63E-C59E959E8A14}" dt="2025-03-25T04:02:31.820" v="4495"/>
        <pc:sldMkLst>
          <pc:docMk/>
          <pc:sldMk cId="4246003004" sldId="387"/>
        </pc:sldMkLst>
        <pc:spChg chg="add">
          <ac:chgData name="Enoch Chan" userId="7e4ce46d-d6a7-417f-8f1b-772fccc8e980" providerId="ADAL" clId="{B51B4389-45E9-4C14-A63E-C59E959E8A14}" dt="2025-03-25T04:02:31.820" v="4495"/>
          <ac:spMkLst>
            <pc:docMk/>
            <pc:sldMk cId="4246003004" sldId="387"/>
            <ac:spMk id="7" creationId="{3222F694-A352-4702-934E-206AA40CF4E3}"/>
          </ac:spMkLst>
        </pc:spChg>
      </pc:sldChg>
      <pc:sldChg chg="add del">
        <pc:chgData name="Enoch Chan" userId="7e4ce46d-d6a7-417f-8f1b-772fccc8e980" providerId="ADAL" clId="{B51B4389-45E9-4C14-A63E-C59E959E8A14}" dt="2025-03-25T04:03:49.109" v="4500"/>
        <pc:sldMkLst>
          <pc:docMk/>
          <pc:sldMk cId="641482221" sldId="389"/>
        </pc:sldMkLst>
      </pc:sldChg>
      <pc:sldChg chg="addSp delSp modSp add">
        <pc:chgData name="Enoch Chan" userId="7e4ce46d-d6a7-417f-8f1b-772fccc8e980" providerId="ADAL" clId="{B51B4389-45E9-4C14-A63E-C59E959E8A14}" dt="2025-03-25T04:02:26.843" v="4492" actId="1076"/>
        <pc:sldMkLst>
          <pc:docMk/>
          <pc:sldMk cId="1718151659" sldId="393"/>
        </pc:sldMkLst>
        <pc:spChg chg="add del mod">
          <ac:chgData name="Enoch Chan" userId="7e4ce46d-d6a7-417f-8f1b-772fccc8e980" providerId="ADAL" clId="{B51B4389-45E9-4C14-A63E-C59E959E8A14}" dt="2025-03-25T04:01:39.583" v="4470" actId="478"/>
          <ac:spMkLst>
            <pc:docMk/>
            <pc:sldMk cId="1718151659" sldId="393"/>
            <ac:spMk id="6" creationId="{883798C7-A63B-4DDC-B3AB-4CA699759335}"/>
          </ac:spMkLst>
        </pc:spChg>
        <pc:spChg chg="del">
          <ac:chgData name="Enoch Chan" userId="7e4ce46d-d6a7-417f-8f1b-772fccc8e980" providerId="ADAL" clId="{B51B4389-45E9-4C14-A63E-C59E959E8A14}" dt="2025-03-25T04:00:47.849" v="4469" actId="478"/>
          <ac:spMkLst>
            <pc:docMk/>
            <pc:sldMk cId="1718151659" sldId="393"/>
            <ac:spMk id="7" creationId="{5651C2B4-1375-CEDC-1495-D4DD4B5C90E8}"/>
          </ac:spMkLst>
        </pc:spChg>
        <pc:spChg chg="add mod">
          <ac:chgData name="Enoch Chan" userId="7e4ce46d-d6a7-417f-8f1b-772fccc8e980" providerId="ADAL" clId="{B51B4389-45E9-4C14-A63E-C59E959E8A14}" dt="2025-03-25T04:02:26.843" v="4492" actId="1076"/>
          <ac:spMkLst>
            <pc:docMk/>
            <pc:sldMk cId="1718151659" sldId="393"/>
            <ac:spMk id="9" creationId="{42EB1246-C9E5-47DF-991D-DBD579AF678F}"/>
          </ac:spMkLst>
        </pc:spChg>
        <pc:picChg chg="mod">
          <ac:chgData name="Enoch Chan" userId="7e4ce46d-d6a7-417f-8f1b-772fccc8e980" providerId="ADAL" clId="{B51B4389-45E9-4C14-A63E-C59E959E8A14}" dt="2025-03-25T04:01:47.529" v="4473" actId="1076"/>
          <ac:picMkLst>
            <pc:docMk/>
            <pc:sldMk cId="1718151659" sldId="393"/>
            <ac:picMk id="5" creationId="{0560A093-9073-CAD1-EA3E-50E8359D1395}"/>
          </ac:picMkLst>
        </pc:picChg>
      </pc:sldChg>
      <pc:sldChg chg="addSp modSp add">
        <pc:chgData name="Enoch Chan" userId="7e4ce46d-d6a7-417f-8f1b-772fccc8e980" providerId="ADAL" clId="{B51B4389-45E9-4C14-A63E-C59E959E8A14}" dt="2025-03-25T04:02:43.820" v="4498" actId="1076"/>
        <pc:sldMkLst>
          <pc:docMk/>
          <pc:sldMk cId="3134183745" sldId="394"/>
        </pc:sldMkLst>
        <pc:spChg chg="mod">
          <ac:chgData name="Enoch Chan" userId="7e4ce46d-d6a7-417f-8f1b-772fccc8e980" providerId="ADAL" clId="{B51B4389-45E9-4C14-A63E-C59E959E8A14}" dt="2025-03-25T04:02:43.820" v="4498" actId="1076"/>
          <ac:spMkLst>
            <pc:docMk/>
            <pc:sldMk cId="3134183745" sldId="394"/>
            <ac:spMk id="3" creationId="{0678D59A-15A2-D80C-0B6A-277F35DDE451}"/>
          </ac:spMkLst>
        </pc:spChg>
        <pc:spChg chg="add">
          <ac:chgData name="Enoch Chan" userId="7e4ce46d-d6a7-417f-8f1b-772fccc8e980" providerId="ADAL" clId="{B51B4389-45E9-4C14-A63E-C59E959E8A14}" dt="2025-03-25T04:02:34.590" v="4497"/>
          <ac:spMkLst>
            <pc:docMk/>
            <pc:sldMk cId="3134183745" sldId="394"/>
            <ac:spMk id="7" creationId="{C910B9A8-EE62-4EDE-BF92-F9623E3F684E}"/>
          </ac:spMkLst>
        </pc:spChg>
      </pc:sldChg>
      <pc:sldChg chg="addSp modSp add">
        <pc:chgData name="Enoch Chan" userId="7e4ce46d-d6a7-417f-8f1b-772fccc8e980" providerId="ADAL" clId="{B51B4389-45E9-4C14-A63E-C59E959E8A14}" dt="2025-03-25T04:32:53.885" v="4506" actId="1035"/>
        <pc:sldMkLst>
          <pc:docMk/>
          <pc:sldMk cId="1169033691" sldId="395"/>
        </pc:sldMkLst>
        <pc:spChg chg="add">
          <ac:chgData name="Enoch Chan" userId="7e4ce46d-d6a7-417f-8f1b-772fccc8e980" providerId="ADAL" clId="{B51B4389-45E9-4C14-A63E-C59E959E8A14}" dt="2025-03-25T04:02:28.781" v="4493"/>
          <ac:spMkLst>
            <pc:docMk/>
            <pc:sldMk cId="1169033691" sldId="395"/>
            <ac:spMk id="9" creationId="{D50BE57C-0AF0-46EE-9CF0-FB19106AB026}"/>
          </ac:spMkLst>
        </pc:spChg>
        <pc:picChg chg="mod">
          <ac:chgData name="Enoch Chan" userId="7e4ce46d-d6a7-417f-8f1b-772fccc8e980" providerId="ADAL" clId="{B51B4389-45E9-4C14-A63E-C59E959E8A14}" dt="2025-03-25T04:32:53.885" v="4506" actId="1035"/>
          <ac:picMkLst>
            <pc:docMk/>
            <pc:sldMk cId="1169033691" sldId="395"/>
            <ac:picMk id="5" creationId="{0560A093-9073-CAD1-EA3E-50E8359D1395}"/>
          </ac:picMkLst>
        </pc:picChg>
      </pc:sldChg>
      <pc:sldChg chg="modSp add">
        <pc:chgData name="Enoch Chan" userId="7e4ce46d-d6a7-417f-8f1b-772fccc8e980" providerId="ADAL" clId="{B51B4389-45E9-4C14-A63E-C59E959E8A14}" dt="2025-03-25T04:50:23.391" v="5176" actId="20577"/>
        <pc:sldMkLst>
          <pc:docMk/>
          <pc:sldMk cId="2806960337" sldId="396"/>
        </pc:sldMkLst>
        <pc:spChg chg="mod">
          <ac:chgData name="Enoch Chan" userId="7e4ce46d-d6a7-417f-8f1b-772fccc8e980" providerId="ADAL" clId="{B51B4389-45E9-4C14-A63E-C59E959E8A14}" dt="2025-03-25T04:42:45.718" v="4623" actId="404"/>
          <ac:spMkLst>
            <pc:docMk/>
            <pc:sldMk cId="2806960337" sldId="396"/>
            <ac:spMk id="2" creationId="{AF43EF2A-9B70-45FA-9200-AD0484E63AE8}"/>
          </ac:spMkLst>
        </pc:spChg>
        <pc:spChg chg="mod">
          <ac:chgData name="Enoch Chan" userId="7e4ce46d-d6a7-417f-8f1b-772fccc8e980" providerId="ADAL" clId="{B51B4389-45E9-4C14-A63E-C59E959E8A14}" dt="2025-03-25T04:50:23.391" v="5176" actId="20577"/>
          <ac:spMkLst>
            <pc:docMk/>
            <pc:sldMk cId="2806960337" sldId="396"/>
            <ac:spMk id="3" creationId="{060227FC-C78B-4AF8-B43A-343C9976312D}"/>
          </ac:spMkLst>
        </pc:spChg>
      </pc:sldChg>
      <pc:sldChg chg="addSp modSp add">
        <pc:chgData name="Enoch Chan" userId="7e4ce46d-d6a7-417f-8f1b-772fccc8e980" providerId="ADAL" clId="{B51B4389-45E9-4C14-A63E-C59E959E8A14}" dt="2025-03-25T05:09:35.614" v="5761" actId="14100"/>
        <pc:sldMkLst>
          <pc:docMk/>
          <pc:sldMk cId="270257890" sldId="397"/>
        </pc:sldMkLst>
        <pc:spChg chg="mod">
          <ac:chgData name="Enoch Chan" userId="7e4ce46d-d6a7-417f-8f1b-772fccc8e980" providerId="ADAL" clId="{B51B4389-45E9-4C14-A63E-C59E959E8A14}" dt="2025-03-25T05:09:24.977" v="5757" actId="1076"/>
          <ac:spMkLst>
            <pc:docMk/>
            <pc:sldMk cId="270257890" sldId="397"/>
            <ac:spMk id="3" creationId="{8474B931-535B-41CA-A8A6-526B7672D2AD}"/>
          </ac:spMkLst>
        </pc:spChg>
        <pc:picChg chg="add mod">
          <ac:chgData name="Enoch Chan" userId="7e4ce46d-d6a7-417f-8f1b-772fccc8e980" providerId="ADAL" clId="{B51B4389-45E9-4C14-A63E-C59E959E8A14}" dt="2025-03-25T05:09:35.614" v="5761" actId="14100"/>
          <ac:picMkLst>
            <pc:docMk/>
            <pc:sldMk cId="270257890" sldId="397"/>
            <ac:picMk id="1026" creationId="{13A5CE15-BE7A-41AE-A7A9-A9F50F069F05}"/>
          </ac:picMkLst>
        </pc:picChg>
      </pc:sldChg>
      <pc:sldChg chg="addSp delSp modSp add">
        <pc:chgData name="Enoch Chan" userId="7e4ce46d-d6a7-417f-8f1b-772fccc8e980" providerId="ADAL" clId="{B51B4389-45E9-4C14-A63E-C59E959E8A14}" dt="2025-03-25T05:13:52.533" v="5984" actId="1076"/>
        <pc:sldMkLst>
          <pc:docMk/>
          <pc:sldMk cId="4064334199" sldId="398"/>
        </pc:sldMkLst>
        <pc:spChg chg="mod">
          <ac:chgData name="Enoch Chan" userId="7e4ce46d-d6a7-417f-8f1b-772fccc8e980" providerId="ADAL" clId="{B51B4389-45E9-4C14-A63E-C59E959E8A14}" dt="2025-03-25T04:54:19.094" v="5189"/>
          <ac:spMkLst>
            <pc:docMk/>
            <pc:sldMk cId="4064334199" sldId="398"/>
            <ac:spMk id="2" creationId="{A0B69279-86B0-C51D-5043-1D038518A4CD}"/>
          </ac:spMkLst>
        </pc:spChg>
        <pc:spChg chg="mod">
          <ac:chgData name="Enoch Chan" userId="7e4ce46d-d6a7-417f-8f1b-772fccc8e980" providerId="ADAL" clId="{B51B4389-45E9-4C14-A63E-C59E959E8A14}" dt="2025-03-25T05:12:52.816" v="5973" actId="20577"/>
          <ac:spMkLst>
            <pc:docMk/>
            <pc:sldMk cId="4064334199" sldId="398"/>
            <ac:spMk id="3" creationId="{2994BEDB-8E56-F3AB-2C9E-339EBE72C6E9}"/>
          </ac:spMkLst>
        </pc:spChg>
        <pc:picChg chg="add del mod">
          <ac:chgData name="Enoch Chan" userId="7e4ce46d-d6a7-417f-8f1b-772fccc8e980" providerId="ADAL" clId="{B51B4389-45E9-4C14-A63E-C59E959E8A14}" dt="2025-03-25T05:13:46.609" v="5980" actId="478"/>
          <ac:picMkLst>
            <pc:docMk/>
            <pc:sldMk cId="4064334199" sldId="398"/>
            <ac:picMk id="4" creationId="{85FD468A-7741-420C-A607-E4270CAD2086}"/>
          </ac:picMkLst>
        </pc:picChg>
        <pc:picChg chg="add mod">
          <ac:chgData name="Enoch Chan" userId="7e4ce46d-d6a7-417f-8f1b-772fccc8e980" providerId="ADAL" clId="{B51B4389-45E9-4C14-A63E-C59E959E8A14}" dt="2025-03-25T05:13:52.533" v="5984" actId="1076"/>
          <ac:picMkLst>
            <pc:docMk/>
            <pc:sldMk cId="4064334199" sldId="398"/>
            <ac:picMk id="3074" creationId="{96993E91-73DC-4E9B-A7F0-84C64002FB85}"/>
          </ac:picMkLst>
        </pc:picChg>
      </pc:sldChg>
      <pc:sldChg chg="addSp delSp modSp add">
        <pc:chgData name="Enoch Chan" userId="7e4ce46d-d6a7-417f-8f1b-772fccc8e980" providerId="ADAL" clId="{B51B4389-45E9-4C14-A63E-C59E959E8A14}" dt="2025-03-25T05:01:23.196" v="5246" actId="20577"/>
        <pc:sldMkLst>
          <pc:docMk/>
          <pc:sldMk cId="2520417629" sldId="399"/>
        </pc:sldMkLst>
        <pc:spChg chg="mod">
          <ac:chgData name="Enoch Chan" userId="7e4ce46d-d6a7-417f-8f1b-772fccc8e980" providerId="ADAL" clId="{B51B4389-45E9-4C14-A63E-C59E959E8A14}" dt="2025-03-25T05:01:23.196" v="5246" actId="20577"/>
          <ac:spMkLst>
            <pc:docMk/>
            <pc:sldMk cId="2520417629" sldId="399"/>
            <ac:spMk id="2" creationId="{D2EEE080-B444-44B9-A49D-37A21E210257}"/>
          </ac:spMkLst>
        </pc:spChg>
        <pc:picChg chg="add del mod">
          <ac:chgData name="Enoch Chan" userId="7e4ce46d-d6a7-417f-8f1b-772fccc8e980" providerId="ADAL" clId="{B51B4389-45E9-4C14-A63E-C59E959E8A14}" dt="2025-03-25T04:58:58.819" v="5235" actId="478"/>
          <ac:picMkLst>
            <pc:docMk/>
            <pc:sldMk cId="2520417629" sldId="399"/>
            <ac:picMk id="5" creationId="{8A5A9598-D08A-479C-995E-F73871459C93}"/>
          </ac:picMkLst>
        </pc:picChg>
        <pc:picChg chg="add del mod">
          <ac:chgData name="Enoch Chan" userId="7e4ce46d-d6a7-417f-8f1b-772fccc8e980" providerId="ADAL" clId="{B51B4389-45E9-4C14-A63E-C59E959E8A14}" dt="2025-03-25T05:00:53.852" v="5240" actId="478"/>
          <ac:picMkLst>
            <pc:docMk/>
            <pc:sldMk cId="2520417629" sldId="399"/>
            <ac:picMk id="7" creationId="{ACC29B88-40BC-4EC4-ACB2-8EBC840DC2B4}"/>
          </ac:picMkLst>
        </pc:picChg>
        <pc:picChg chg="add mod">
          <ac:chgData name="Enoch Chan" userId="7e4ce46d-d6a7-417f-8f1b-772fccc8e980" providerId="ADAL" clId="{B51B4389-45E9-4C14-A63E-C59E959E8A14}" dt="2025-03-25T05:01:17.605" v="5243" actId="1076"/>
          <ac:picMkLst>
            <pc:docMk/>
            <pc:sldMk cId="2520417629" sldId="399"/>
            <ac:picMk id="9" creationId="{82DAD6B7-0C83-4170-8104-98B284C273C6}"/>
          </ac:picMkLst>
        </pc:picChg>
      </pc:sldChg>
      <pc:sldChg chg="addSp delSp modSp add">
        <pc:chgData name="Enoch Chan" userId="7e4ce46d-d6a7-417f-8f1b-772fccc8e980" providerId="ADAL" clId="{B51B4389-45E9-4C14-A63E-C59E959E8A14}" dt="2025-03-25T05:02:03.951" v="5260" actId="1076"/>
        <pc:sldMkLst>
          <pc:docMk/>
          <pc:sldMk cId="3179991754" sldId="400"/>
        </pc:sldMkLst>
        <pc:spChg chg="mod">
          <ac:chgData name="Enoch Chan" userId="7e4ce46d-d6a7-417f-8f1b-772fccc8e980" providerId="ADAL" clId="{B51B4389-45E9-4C14-A63E-C59E959E8A14}" dt="2025-03-25T05:02:02.114" v="5259" actId="20577"/>
          <ac:spMkLst>
            <pc:docMk/>
            <pc:sldMk cId="3179991754" sldId="400"/>
            <ac:spMk id="2" creationId="{D2EEE080-B444-44B9-A49D-37A21E210257}"/>
          </ac:spMkLst>
        </pc:spChg>
        <pc:picChg chg="add mod">
          <ac:chgData name="Enoch Chan" userId="7e4ce46d-d6a7-417f-8f1b-772fccc8e980" providerId="ADAL" clId="{B51B4389-45E9-4C14-A63E-C59E959E8A14}" dt="2025-03-25T05:02:03.951" v="5260" actId="1076"/>
          <ac:picMkLst>
            <pc:docMk/>
            <pc:sldMk cId="3179991754" sldId="400"/>
            <ac:picMk id="5" creationId="{AD64C404-BCEA-474D-B6BC-7B111F4368DE}"/>
          </ac:picMkLst>
        </pc:picChg>
        <pc:picChg chg="del">
          <ac:chgData name="Enoch Chan" userId="7e4ce46d-d6a7-417f-8f1b-772fccc8e980" providerId="ADAL" clId="{B51B4389-45E9-4C14-A63E-C59E959E8A14}" dt="2025-03-25T05:01:50.599" v="5248" actId="478"/>
          <ac:picMkLst>
            <pc:docMk/>
            <pc:sldMk cId="3179991754" sldId="400"/>
            <ac:picMk id="9" creationId="{82DAD6B7-0C83-4170-8104-98B284C273C6}"/>
          </ac:picMkLst>
        </pc:picChg>
      </pc:sldChg>
      <pc:sldChg chg="addSp modSp add">
        <pc:chgData name="Enoch Chan" userId="7e4ce46d-d6a7-417f-8f1b-772fccc8e980" providerId="ADAL" clId="{B51B4389-45E9-4C14-A63E-C59E959E8A14}" dt="2025-03-25T05:02:43.674" v="5274" actId="20577"/>
        <pc:sldMkLst>
          <pc:docMk/>
          <pc:sldMk cId="3347412684" sldId="401"/>
        </pc:sldMkLst>
        <pc:spChg chg="mod">
          <ac:chgData name="Enoch Chan" userId="7e4ce46d-d6a7-417f-8f1b-772fccc8e980" providerId="ADAL" clId="{B51B4389-45E9-4C14-A63E-C59E959E8A14}" dt="2025-03-25T05:02:43.674" v="5274" actId="20577"/>
          <ac:spMkLst>
            <pc:docMk/>
            <pc:sldMk cId="3347412684" sldId="401"/>
            <ac:spMk id="2" creationId="{C1438E54-6E63-4925-930C-A56E165BED1E}"/>
          </ac:spMkLst>
        </pc:spChg>
        <pc:picChg chg="add mod">
          <ac:chgData name="Enoch Chan" userId="7e4ce46d-d6a7-417f-8f1b-772fccc8e980" providerId="ADAL" clId="{B51B4389-45E9-4C14-A63E-C59E959E8A14}" dt="2025-03-25T05:02:40.345" v="5264" actId="1076"/>
          <ac:picMkLst>
            <pc:docMk/>
            <pc:sldMk cId="3347412684" sldId="401"/>
            <ac:picMk id="5" creationId="{E05556AA-7876-4CC6-B94F-91F5DA5676EC}"/>
          </ac:picMkLst>
        </pc:picChg>
      </pc:sldChg>
      <pc:sldChg chg="modSp add">
        <pc:chgData name="Enoch Chan" userId="7e4ce46d-d6a7-417f-8f1b-772fccc8e980" providerId="ADAL" clId="{B51B4389-45E9-4C14-A63E-C59E959E8A14}" dt="2025-03-25T05:07:48.693" v="5729" actId="20578"/>
        <pc:sldMkLst>
          <pc:docMk/>
          <pc:sldMk cId="1102676794" sldId="402"/>
        </pc:sldMkLst>
        <pc:spChg chg="mod">
          <ac:chgData name="Enoch Chan" userId="7e4ce46d-d6a7-417f-8f1b-772fccc8e980" providerId="ADAL" clId="{B51B4389-45E9-4C14-A63E-C59E959E8A14}" dt="2025-03-25T05:07:48.693" v="5729" actId="20578"/>
          <ac:spMkLst>
            <pc:docMk/>
            <pc:sldMk cId="1102676794" sldId="402"/>
            <ac:spMk id="3" creationId="{67A80EA4-F076-4649-AD6A-7B900F11853C}"/>
          </ac:spMkLst>
        </pc:spChg>
      </pc:sldChg>
    </pc:docChg>
  </pc:docChgLst>
  <pc:docChgLst>
    <pc:chgData name="Enoch Chan" userId="7e4ce46d-d6a7-417f-8f1b-772fccc8e980" providerId="ADAL" clId="{D5F0F6A0-E16E-446B-9072-8F520F4A998E}"/>
    <pc:docChg chg="undo custSel addSld delSld modSld sldOrd">
      <pc:chgData name="Enoch Chan" userId="7e4ce46d-d6a7-417f-8f1b-772fccc8e980" providerId="ADAL" clId="{D5F0F6A0-E16E-446B-9072-8F520F4A998E}" dt="2025-03-24T17:53:17.361" v="788"/>
      <pc:docMkLst>
        <pc:docMk/>
      </pc:docMkLst>
      <pc:sldChg chg="addSp modSp mod">
        <pc:chgData name="Enoch Chan" userId="7e4ce46d-d6a7-417f-8f1b-772fccc8e980" providerId="ADAL" clId="{D5F0F6A0-E16E-446B-9072-8F520F4A998E}" dt="2025-03-24T16:32:50.218" v="582" actId="1076"/>
        <pc:sldMkLst>
          <pc:docMk/>
          <pc:sldMk cId="731217893" sldId="287"/>
        </pc:sldMkLst>
        <pc:spChg chg="mod">
          <ac:chgData name="Enoch Chan" userId="7e4ce46d-d6a7-417f-8f1b-772fccc8e980" providerId="ADAL" clId="{D5F0F6A0-E16E-446B-9072-8F520F4A998E}" dt="2025-03-24T16:31:34.874" v="558" actId="14100"/>
          <ac:spMkLst>
            <pc:docMk/>
            <pc:sldMk cId="731217893" sldId="287"/>
            <ac:spMk id="3" creationId="{CF166FFC-1777-4267-A8AD-94BC8005E24C}"/>
          </ac:spMkLst>
        </pc:spChg>
        <pc:spChg chg="add mod">
          <ac:chgData name="Enoch Chan" userId="7e4ce46d-d6a7-417f-8f1b-772fccc8e980" providerId="ADAL" clId="{D5F0F6A0-E16E-446B-9072-8F520F4A998E}" dt="2025-03-24T16:32:50.218" v="582" actId="1076"/>
          <ac:spMkLst>
            <pc:docMk/>
            <pc:sldMk cId="731217893" sldId="287"/>
            <ac:spMk id="7" creationId="{604D193D-A797-730D-5FFE-20CD13AB9F27}"/>
          </ac:spMkLst>
        </pc:spChg>
        <pc:picChg chg="add mod">
          <ac:chgData name="Enoch Chan" userId="7e4ce46d-d6a7-417f-8f1b-772fccc8e980" providerId="ADAL" clId="{D5F0F6A0-E16E-446B-9072-8F520F4A998E}" dt="2025-03-24T16:30:06.218" v="436" actId="1076"/>
          <ac:picMkLst>
            <pc:docMk/>
            <pc:sldMk cId="731217893" sldId="287"/>
            <ac:picMk id="5" creationId="{18EF3C77-F5F3-D010-8187-0D268FFAB106}"/>
          </ac:picMkLst>
        </pc:picChg>
      </pc:sldChg>
      <pc:sldChg chg="modSp mod">
        <pc:chgData name="Enoch Chan" userId="7e4ce46d-d6a7-417f-8f1b-772fccc8e980" providerId="ADAL" clId="{D5F0F6A0-E16E-446B-9072-8F520F4A998E}" dt="2025-03-24T17:07:01.174" v="754" actId="20577"/>
        <pc:sldMkLst>
          <pc:docMk/>
          <pc:sldMk cId="732700838" sldId="289"/>
        </pc:sldMkLst>
        <pc:spChg chg="mod">
          <ac:chgData name="Enoch Chan" userId="7e4ce46d-d6a7-417f-8f1b-772fccc8e980" providerId="ADAL" clId="{D5F0F6A0-E16E-446B-9072-8F520F4A998E}" dt="2025-03-24T17:07:01.174" v="754" actId="20577"/>
          <ac:spMkLst>
            <pc:docMk/>
            <pc:sldMk cId="732700838" sldId="289"/>
            <ac:spMk id="3" creationId="{B27C56F5-AE24-4BED-AC44-0901CDD2B760}"/>
          </ac:spMkLst>
        </pc:spChg>
      </pc:sldChg>
      <pc:sldChg chg="modSp">
        <pc:chgData name="Enoch Chan" userId="7e4ce46d-d6a7-417f-8f1b-772fccc8e980" providerId="ADAL" clId="{D5F0F6A0-E16E-446B-9072-8F520F4A998E}" dt="2025-03-24T16:32:06.720" v="561" actId="1076"/>
        <pc:sldMkLst>
          <pc:docMk/>
          <pc:sldMk cId="4280114278" sldId="290"/>
        </pc:sldMkLst>
        <pc:picChg chg="mod">
          <ac:chgData name="Enoch Chan" userId="7e4ce46d-d6a7-417f-8f1b-772fccc8e980" providerId="ADAL" clId="{D5F0F6A0-E16E-446B-9072-8F520F4A998E}" dt="2025-03-24T16:32:06.720" v="561" actId="1076"/>
          <ac:picMkLst>
            <pc:docMk/>
            <pc:sldMk cId="4280114278" sldId="290"/>
            <ac:picMk id="4" creationId="{85FC1ED6-BA68-4F49-BCF4-AA3632B7EBC5}"/>
          </ac:picMkLst>
        </pc:picChg>
      </pc:sldChg>
      <pc:sldChg chg="ord">
        <pc:chgData name="Enoch Chan" userId="7e4ce46d-d6a7-417f-8f1b-772fccc8e980" providerId="ADAL" clId="{D5F0F6A0-E16E-446B-9072-8F520F4A998E}" dt="2025-03-24T17:53:09.225" v="786"/>
        <pc:sldMkLst>
          <pc:docMk/>
          <pc:sldMk cId="1331479895" sldId="291"/>
        </pc:sldMkLst>
      </pc:sldChg>
      <pc:sldChg chg="ord">
        <pc:chgData name="Enoch Chan" userId="7e4ce46d-d6a7-417f-8f1b-772fccc8e980" providerId="ADAL" clId="{D5F0F6A0-E16E-446B-9072-8F520F4A998E}" dt="2025-03-24T17:53:17.361" v="788"/>
        <pc:sldMkLst>
          <pc:docMk/>
          <pc:sldMk cId="2055128754" sldId="292"/>
        </pc:sldMkLst>
      </pc:sldChg>
      <pc:sldChg chg="add del">
        <pc:chgData name="Enoch Chan" userId="7e4ce46d-d6a7-417f-8f1b-772fccc8e980" providerId="ADAL" clId="{D5F0F6A0-E16E-446B-9072-8F520F4A998E}" dt="2025-03-24T17:44:22.400" v="755" actId="47"/>
        <pc:sldMkLst>
          <pc:docMk/>
          <pc:sldMk cId="3640038101" sldId="293"/>
        </pc:sldMkLst>
      </pc:sldChg>
      <pc:sldChg chg="modSp new del mod">
        <pc:chgData name="Enoch Chan" userId="7e4ce46d-d6a7-417f-8f1b-772fccc8e980" providerId="ADAL" clId="{D5F0F6A0-E16E-446B-9072-8F520F4A998E}" dt="2025-03-24T16:31:54.339" v="559" actId="47"/>
        <pc:sldMkLst>
          <pc:docMk/>
          <pc:sldMk cId="2446313887" sldId="294"/>
        </pc:sldMkLst>
        <pc:spChg chg="mod">
          <ac:chgData name="Enoch Chan" userId="7e4ce46d-d6a7-417f-8f1b-772fccc8e980" providerId="ADAL" clId="{D5F0F6A0-E16E-446B-9072-8F520F4A998E}" dt="2025-03-24T16:25:21.234" v="126" actId="20577"/>
          <ac:spMkLst>
            <pc:docMk/>
            <pc:sldMk cId="2446313887" sldId="294"/>
            <ac:spMk id="3" creationId="{2C3474ED-F315-4C63-90E5-5B9BAA4F1FBF}"/>
          </ac:spMkLst>
        </pc:spChg>
      </pc:sldChg>
      <pc:sldChg chg="modSp new mod">
        <pc:chgData name="Enoch Chan" userId="7e4ce46d-d6a7-417f-8f1b-772fccc8e980" providerId="ADAL" clId="{D5F0F6A0-E16E-446B-9072-8F520F4A998E}" dt="2025-03-24T16:40:30.449" v="707" actId="20577"/>
        <pc:sldMkLst>
          <pc:docMk/>
          <pc:sldMk cId="3148180472" sldId="294"/>
        </pc:sldMkLst>
        <pc:spChg chg="mod">
          <ac:chgData name="Enoch Chan" userId="7e4ce46d-d6a7-417f-8f1b-772fccc8e980" providerId="ADAL" clId="{D5F0F6A0-E16E-446B-9072-8F520F4A998E}" dt="2025-03-24T16:40:30.449" v="707" actId="20577"/>
          <ac:spMkLst>
            <pc:docMk/>
            <pc:sldMk cId="3148180472" sldId="294"/>
            <ac:spMk id="3" creationId="{2994BEDB-8E56-F3AB-2C9E-339EBE72C6E9}"/>
          </ac:spMkLst>
        </pc:spChg>
      </pc:sldChg>
      <pc:sldChg chg="modSp new mod">
        <pc:chgData name="Enoch Chan" userId="7e4ce46d-d6a7-417f-8f1b-772fccc8e980" providerId="ADAL" clId="{D5F0F6A0-E16E-446B-9072-8F520F4A998E}" dt="2025-03-24T16:42:27.335" v="741" actId="15"/>
        <pc:sldMkLst>
          <pc:docMk/>
          <pc:sldMk cId="42825409" sldId="295"/>
        </pc:sldMkLst>
        <pc:spChg chg="mod">
          <ac:chgData name="Enoch Chan" userId="7e4ce46d-d6a7-417f-8f1b-772fccc8e980" providerId="ADAL" clId="{D5F0F6A0-E16E-446B-9072-8F520F4A998E}" dt="2025-03-24T16:42:27.335" v="741" actId="15"/>
          <ac:spMkLst>
            <pc:docMk/>
            <pc:sldMk cId="42825409" sldId="295"/>
            <ac:spMk id="3" creationId="{AA6D680B-62BA-809C-BA14-4088BCE385B0}"/>
          </ac:spMkLst>
        </pc:spChg>
      </pc:sldChg>
      <pc:sldChg chg="modSp new mod">
        <pc:chgData name="Enoch Chan" userId="7e4ce46d-d6a7-417f-8f1b-772fccc8e980" providerId="ADAL" clId="{D5F0F6A0-E16E-446B-9072-8F520F4A998E}" dt="2025-03-24T17:52:44.027" v="782" actId="404"/>
        <pc:sldMkLst>
          <pc:docMk/>
          <pc:sldMk cId="3255366430" sldId="296"/>
        </pc:sldMkLst>
        <pc:spChg chg="mod">
          <ac:chgData name="Enoch Chan" userId="7e4ce46d-d6a7-417f-8f1b-772fccc8e980" providerId="ADAL" clId="{D5F0F6A0-E16E-446B-9072-8F520F4A998E}" dt="2025-03-24T17:52:18.099" v="771" actId="20577"/>
          <ac:spMkLst>
            <pc:docMk/>
            <pc:sldMk cId="3255366430" sldId="296"/>
            <ac:spMk id="2" creationId="{CFF3CAC6-151C-6B7A-92AA-457C239F81B8}"/>
          </ac:spMkLst>
        </pc:spChg>
        <pc:spChg chg="mod">
          <ac:chgData name="Enoch Chan" userId="7e4ce46d-d6a7-417f-8f1b-772fccc8e980" providerId="ADAL" clId="{D5F0F6A0-E16E-446B-9072-8F520F4A998E}" dt="2025-03-24T17:52:44.027" v="782" actId="404"/>
          <ac:spMkLst>
            <pc:docMk/>
            <pc:sldMk cId="3255366430" sldId="296"/>
            <ac:spMk id="3" creationId="{14062A8B-F5CB-DB57-A3B3-3AD0FD2E082B}"/>
          </ac:spMkLst>
        </pc:spChg>
      </pc:sldChg>
      <pc:sldChg chg="modSp new mod">
        <pc:chgData name="Enoch Chan" userId="7e4ce46d-d6a7-417f-8f1b-772fccc8e980" providerId="ADAL" clId="{D5F0F6A0-E16E-446B-9072-8F520F4A998E}" dt="2025-03-24T17:52:38.916" v="779" actId="403"/>
        <pc:sldMkLst>
          <pc:docMk/>
          <pc:sldMk cId="577287556" sldId="297"/>
        </pc:sldMkLst>
        <pc:spChg chg="mod">
          <ac:chgData name="Enoch Chan" userId="7e4ce46d-d6a7-417f-8f1b-772fccc8e980" providerId="ADAL" clId="{D5F0F6A0-E16E-446B-9072-8F520F4A998E}" dt="2025-03-24T17:52:38.916" v="779" actId="403"/>
          <ac:spMkLst>
            <pc:docMk/>
            <pc:sldMk cId="577287556" sldId="297"/>
            <ac:spMk id="3" creationId="{C1AC9415-A45B-2C35-5495-9787D840F01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DBA84-A9D3-4039-BBC6-FA5379086628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82E88-7938-4C18-BB9C-57EC28386E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43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AD973-16D1-4CED-8B58-A7EE2FAC70D3}" type="datetimeFigureOut">
              <a:rPr lang="zh-TW" altLang="en-US" smtClean="0"/>
              <a:t>2025/3/25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704E9-EA9D-4475-9BBF-A3852CEC62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46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clinicalkey-com.eproxy.lib.hku.hk/f0040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704E9-EA9D-4475-9BBF-A3852CEC628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631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704E9-EA9D-4475-9BBF-A3852CEC628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3022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704E9-EA9D-4475-9BBF-A3852CEC628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9415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B76AC-EF55-A76F-C4CA-70B08D04E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C457A2-E413-1844-1A84-FE640064B5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673B36-4C94-429F-BE9E-3D8196BDD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b="0" i="0" dirty="0">
                <a:solidFill>
                  <a:srgbClr val="505050"/>
                </a:solidFill>
                <a:effectLst/>
                <a:latin typeface="Georgia" panose="02040502050405020303" pitchFamily="18" charset="0"/>
              </a:rPr>
              <a:t>n vivo, the factor </a:t>
            </a:r>
            <a:r>
              <a:rPr lang="en-HK" b="0" i="0" dirty="0" err="1">
                <a:solidFill>
                  <a:srgbClr val="505050"/>
                </a:solidFill>
                <a:effectLst/>
                <a:latin typeface="Georgia" panose="02040502050405020303" pitchFamily="18" charset="0"/>
              </a:rPr>
              <a:t>VIIa</a:t>
            </a:r>
            <a:r>
              <a:rPr lang="en-HK" b="0" i="0" dirty="0">
                <a:solidFill>
                  <a:srgbClr val="505050"/>
                </a:solidFill>
                <a:effectLst/>
                <a:latin typeface="Georgia" panose="02040502050405020303" pitchFamily="18" charset="0"/>
              </a:rPr>
              <a:t>/tissue factor complex is the most important activator of factor IX and the factor </a:t>
            </a:r>
            <a:r>
              <a:rPr lang="en-HK" b="0" i="0" dirty="0" err="1">
                <a:solidFill>
                  <a:srgbClr val="505050"/>
                </a:solidFill>
                <a:effectLst/>
                <a:latin typeface="Georgia" panose="02040502050405020303" pitchFamily="18" charset="0"/>
              </a:rPr>
              <a:t>IXa</a:t>
            </a:r>
            <a:r>
              <a:rPr lang="en-HK" b="0" i="0" dirty="0">
                <a:solidFill>
                  <a:srgbClr val="505050"/>
                </a:solidFill>
                <a:effectLst/>
                <a:latin typeface="Georgia" panose="02040502050405020303" pitchFamily="18" charset="0"/>
              </a:rPr>
              <a:t>/factor </a:t>
            </a:r>
            <a:r>
              <a:rPr lang="en-HK" b="0" i="0" dirty="0" err="1">
                <a:solidFill>
                  <a:srgbClr val="505050"/>
                </a:solidFill>
                <a:effectLst/>
                <a:latin typeface="Georgia" panose="02040502050405020303" pitchFamily="18" charset="0"/>
              </a:rPr>
              <a:t>VIIIa</a:t>
            </a:r>
            <a:r>
              <a:rPr lang="en-HK" b="0" i="0" dirty="0">
                <a:solidFill>
                  <a:srgbClr val="505050"/>
                </a:solidFill>
                <a:effectLst/>
                <a:latin typeface="Georgia" panose="02040502050405020303" pitchFamily="18" charset="0"/>
              </a:rPr>
              <a:t> complex is the most important activator of factor X (see </a:t>
            </a:r>
            <a:r>
              <a:rPr lang="en-HK" b="0" i="0" u="none" strike="noStrike" dirty="0">
                <a:solidFill>
                  <a:srgbClr val="0C7DBB"/>
                </a:solidFill>
                <a:effectLst/>
                <a:latin typeface="Arial" panose="020B0604020202020204" pitchFamily="34" charset="0"/>
                <a:hlinkClick r:id="rId3"/>
              </a:rPr>
              <a:t>Fig. 3.7B</a:t>
            </a:r>
            <a:r>
              <a:rPr lang="en-HK" b="0" i="0" dirty="0">
                <a:solidFill>
                  <a:srgbClr val="505050"/>
                </a:solidFill>
                <a:effectLst/>
                <a:latin typeface="Georgia" panose="02040502050405020303" pitchFamily="18" charset="0"/>
              </a:rPr>
              <a:t> ). The mild bleeding tendency seen in patients with factor XI deficiency is likely explained by the ability of thrombin to activate factor XI, a feedback mechanism that amplifies the coagulation cascade.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6C100-7621-29B0-7D0D-D4FBE0042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704E9-EA9D-4475-9BBF-A3852CEC628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908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704E9-EA9D-4475-9BBF-A3852CEC628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785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704E9-EA9D-4475-9BBF-A3852CEC628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592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704E9-EA9D-4475-9BBF-A3852CEC628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56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704E9-EA9D-4475-9BBF-A3852CEC628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33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704E9-EA9D-4475-9BBF-A3852CEC628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073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704E9-EA9D-4475-9BBF-A3852CEC628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28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704E9-EA9D-4475-9BBF-A3852CEC628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180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704E9-EA9D-4475-9BBF-A3852CEC628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047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704E9-EA9D-4475-9BBF-A3852CEC628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207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704E9-EA9D-4475-9BBF-A3852CEC628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62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300A8C5-3E18-4881-A721-5FD8A86D49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222" y="198611"/>
            <a:ext cx="4250114" cy="973157"/>
          </a:xfrm>
          <a:prstGeom prst="rect">
            <a:avLst/>
          </a:prstGeom>
        </p:spPr>
      </p:pic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357322" y="2748808"/>
            <a:ext cx="7131528" cy="848720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 spc="-20" baseline="0">
                <a:solidFill>
                  <a:srgbClr val="49C0B6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Title 	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57321" y="4081363"/>
            <a:ext cx="7131528" cy="470317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 i="0" spc="-20" baseline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357321" y="5508000"/>
            <a:ext cx="7131528" cy="385283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i="0" spc="-20" baseline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Speaker’s Name &amp; Title</a:t>
            </a:r>
          </a:p>
        </p:txBody>
      </p:sp>
    </p:spTree>
    <p:extLst>
      <p:ext uri="{BB962C8B-B14F-4D97-AF65-F5344CB8AC3E}">
        <p14:creationId xmlns:p14="http://schemas.microsoft.com/office/powerpoint/2010/main" val="23902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4885" y="298800"/>
            <a:ext cx="5530857" cy="221398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spc="-20" baseline="0">
                <a:solidFill>
                  <a:srgbClr val="49C0B6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869182" y="5229526"/>
            <a:ext cx="10010484" cy="1086607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spc="-20" baseline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Text</a:t>
            </a:r>
          </a:p>
        </p:txBody>
      </p:sp>
      <p:sp>
        <p:nvSpPr>
          <p:cNvPr id="7" name="Chart Placeholder 10"/>
          <p:cNvSpPr>
            <a:spLocks noGrp="1"/>
          </p:cNvSpPr>
          <p:nvPr>
            <p:ph type="chart" sz="quarter" idx="21"/>
          </p:nvPr>
        </p:nvSpPr>
        <p:spPr>
          <a:xfrm>
            <a:off x="869181" y="1604963"/>
            <a:ext cx="10010485" cy="328508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9"/>
          <a:stretch/>
        </p:blipFill>
        <p:spPr>
          <a:xfrm>
            <a:off x="10143886" y="371679"/>
            <a:ext cx="158244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4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40DFBD1-DC63-404A-AF16-EFF78CBA6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6400" y="2840400"/>
            <a:ext cx="5903999" cy="9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0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751559" y="3241362"/>
            <a:ext cx="6688882" cy="426398"/>
          </a:xfrm>
          <a:prstGeom prst="rect">
            <a:avLst/>
          </a:prstGeom>
        </p:spPr>
        <p:txBody>
          <a:bodyPr lIns="0" tIns="0" r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i="0" spc="-20" baseline="0">
                <a:solidFill>
                  <a:srgbClr val="49C0B6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9"/>
          <a:stretch/>
        </p:blipFill>
        <p:spPr>
          <a:xfrm>
            <a:off x="10143886" y="371679"/>
            <a:ext cx="158244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869943" y="1451113"/>
            <a:ext cx="9916590" cy="485655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spc="-20" baseline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Text Content</a:t>
            </a: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4885" y="298800"/>
            <a:ext cx="5530857" cy="221398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spc="-20" baseline="0">
                <a:solidFill>
                  <a:srgbClr val="49C0B6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9"/>
          <a:stretch/>
        </p:blipFill>
        <p:spPr>
          <a:xfrm>
            <a:off x="10143886" y="371679"/>
            <a:ext cx="158244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4885" y="298800"/>
            <a:ext cx="5530857" cy="221398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spc="-20" baseline="0">
                <a:solidFill>
                  <a:srgbClr val="49C0B6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869942" y="1451112"/>
            <a:ext cx="10001258" cy="4873487"/>
          </a:xfrm>
          <a:prstGeom prst="rect">
            <a:avLst/>
          </a:prstGeom>
        </p:spPr>
        <p:txBody>
          <a:bodyPr lIns="0" tIns="0" r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ppleSymbols" charset="0"/>
              <a:buChar char="⎼"/>
              <a:defRPr sz="3600" b="0" i="0" spc="-20" baseline="0"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Bullet Point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9"/>
          <a:stretch/>
        </p:blipFill>
        <p:spPr>
          <a:xfrm>
            <a:off x="10143886" y="371679"/>
            <a:ext cx="158244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Text (Two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4885" y="298800"/>
            <a:ext cx="5530857" cy="221398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spc="-20" baseline="0">
                <a:solidFill>
                  <a:srgbClr val="49C0B6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869942" y="1451113"/>
            <a:ext cx="9908125" cy="4873487"/>
          </a:xfrm>
          <a:prstGeom prst="rect">
            <a:avLst/>
          </a:prstGeom>
        </p:spPr>
        <p:txBody>
          <a:bodyPr lIns="0" tIns="0" r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ppleSymbols" charset="0"/>
              <a:buChar char="⎼"/>
              <a:defRPr sz="3600" b="0" i="0" spc="-20" baseline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742950" indent="-342900">
              <a:lnSpc>
                <a:spcPct val="100000"/>
              </a:lnSpc>
              <a:spcBef>
                <a:spcPts val="0"/>
              </a:spcBef>
              <a:buFont typeface="HanaMinA" charset="-128"/>
              <a:buChar char="⎼"/>
              <a:defRPr sz="3200" b="0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Bullet Point Text</a:t>
            </a:r>
          </a:p>
          <a:p>
            <a:pPr marL="62865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Bullet Point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9"/>
          <a:stretch/>
        </p:blipFill>
        <p:spPr>
          <a:xfrm>
            <a:off x="10143886" y="371679"/>
            <a:ext cx="158244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4885" y="298800"/>
            <a:ext cx="5530857" cy="221398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spc="-20" baseline="0">
                <a:solidFill>
                  <a:srgbClr val="49C0B6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824948" y="1451113"/>
            <a:ext cx="10046252" cy="45024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9"/>
          <a:stretch/>
        </p:blipFill>
        <p:spPr>
          <a:xfrm>
            <a:off x="10143886" y="371679"/>
            <a:ext cx="158244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2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ext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4885" y="298800"/>
            <a:ext cx="5530857" cy="221398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spc="-20" baseline="0">
                <a:solidFill>
                  <a:srgbClr val="49C0B6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869182" y="3926896"/>
            <a:ext cx="3479090" cy="2091800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spc="-20" baseline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Text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869182" y="1465465"/>
            <a:ext cx="3479090" cy="227722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US"/>
          </a:p>
        </p:txBody>
      </p:sp>
      <p:sp>
        <p:nvSpPr>
          <p:cNvPr id="7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4630357" y="1465465"/>
            <a:ext cx="7256844" cy="22773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US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4630357" y="3926896"/>
            <a:ext cx="7256844" cy="2091800"/>
          </a:xfrm>
          <a:prstGeom prst="rect">
            <a:avLst/>
          </a:prstGeom>
        </p:spPr>
        <p:txBody>
          <a:bodyPr lIns="0" tIns="0" rIns="0" numCol="2" spcCol="288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spc="-20" baseline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Text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9"/>
          <a:stretch/>
        </p:blipFill>
        <p:spPr>
          <a:xfrm>
            <a:off x="10143886" y="371679"/>
            <a:ext cx="158244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+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4885" y="298800"/>
            <a:ext cx="5530857" cy="221398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spc="-20" baseline="0">
                <a:solidFill>
                  <a:srgbClr val="49C0B6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869182" y="3900361"/>
            <a:ext cx="3479090" cy="2027778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spc="-20" baseline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Text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869182" y="1471521"/>
            <a:ext cx="3479090" cy="227722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US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8408111" y="3900361"/>
            <a:ext cx="3479090" cy="2027778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spc="-20" baseline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Text</a:t>
            </a:r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8408111" y="1471521"/>
            <a:ext cx="3479090" cy="227722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4628591" y="3900361"/>
            <a:ext cx="3479090" cy="2027778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spc="-20" baseline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Text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4628591" y="1471521"/>
            <a:ext cx="3479090" cy="227722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9"/>
          <a:stretch/>
        </p:blipFill>
        <p:spPr>
          <a:xfrm>
            <a:off x="10143886" y="371679"/>
            <a:ext cx="158244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+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4885" y="298800"/>
            <a:ext cx="5530857" cy="221398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spc="-20" baseline="0">
                <a:solidFill>
                  <a:srgbClr val="49C0B6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869182" y="1488109"/>
            <a:ext cx="3479090" cy="4059767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i="0" spc="-20" baseline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Text</a:t>
            </a:r>
          </a:p>
        </p:txBody>
      </p:sp>
      <p:sp>
        <p:nvSpPr>
          <p:cNvPr id="7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4630357" y="1488109"/>
            <a:ext cx="7256844" cy="40597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9"/>
          <a:stretch/>
        </p:blipFill>
        <p:spPr>
          <a:xfrm>
            <a:off x="10143886" y="371679"/>
            <a:ext cx="158244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51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3" r:id="rId2"/>
    <p:sldLayoutId id="2147483655" r:id="rId3"/>
    <p:sldLayoutId id="2147483656" r:id="rId4"/>
    <p:sldLayoutId id="2147483663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heeducationhub.org.nz/an-introduction-to-cognitive-load-theory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EA3810-A5A6-B94B-8F9D-DA9EDA9A7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6280" y="2330123"/>
            <a:ext cx="6199777" cy="848720"/>
          </a:xfrm>
        </p:spPr>
        <p:txBody>
          <a:bodyPr/>
          <a:lstStyle/>
          <a:p>
            <a:r>
              <a:rPr lang="en-AU" dirty="0"/>
              <a:t>Simple steps into engaging a large class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4DE09-CF9B-8D4D-BC92-DF664A2FFF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26280" y="4158735"/>
            <a:ext cx="6962569" cy="470317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256C2-A4C0-424A-A598-C5B8AB0D4B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6281" y="4629052"/>
            <a:ext cx="7076870" cy="1365176"/>
          </a:xfrm>
        </p:spPr>
        <p:txBody>
          <a:bodyPr/>
          <a:lstStyle/>
          <a:p>
            <a:r>
              <a:rPr lang="en-US" dirty="0"/>
              <a:t>Dr Enoch Chan </a:t>
            </a:r>
            <a:r>
              <a:rPr lang="en-US" sz="1600" b="0" dirty="0">
                <a:latin typeface="+mj-lt"/>
              </a:rPr>
              <a:t>PhD, FHEA, AFANZAHPE</a:t>
            </a:r>
            <a:br>
              <a:rPr lang="en-US" dirty="0"/>
            </a:br>
            <a:r>
              <a:rPr lang="en-US" dirty="0"/>
              <a:t>Lecturer, </a:t>
            </a:r>
            <a:r>
              <a:rPr lang="en-US" dirty="0" err="1"/>
              <a:t>SClinMed</a:t>
            </a:r>
            <a:r>
              <a:rPr lang="en-US" dirty="0"/>
              <a:t> &amp; SBMS</a:t>
            </a:r>
          </a:p>
          <a:p>
            <a:r>
              <a:rPr lang="en-US" dirty="0"/>
              <a:t>Coordinator of SIMHSE in EdTech, HKUMed</a:t>
            </a:r>
          </a:p>
        </p:txBody>
      </p:sp>
    </p:spTree>
    <p:extLst>
      <p:ext uri="{BB962C8B-B14F-4D97-AF65-F5344CB8AC3E}">
        <p14:creationId xmlns:p14="http://schemas.microsoft.com/office/powerpoint/2010/main" val="283751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43EF2A-9B70-45FA-9200-AD0484E63A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200" dirty="0"/>
              <a:t>Chunking</a:t>
            </a:r>
            <a:endParaRPr lang="en-HK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227FC-C78B-4AF8-B43A-343C997631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AU" sz="2800" dirty="0"/>
              <a:t>Breaking lecture content into manageable chunks.</a:t>
            </a:r>
          </a:p>
          <a:p>
            <a:pPr>
              <a:spcBef>
                <a:spcPts val="600"/>
              </a:spcBef>
            </a:pPr>
            <a:r>
              <a:rPr lang="en-AU" sz="2800" dirty="0"/>
              <a:t>Grouping related information from a 1-hour lecture into several 10- to 15-minute chunks.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I chunked a 1-hour lecture on “Iron Metabolism and Heme Biosynthesis” into multiple 10-minute video clips: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Part 1: Iron uptake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Part 2: Regulation of iron metabolism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Part 3: Heme biosynthesis and breakdown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Part 4: Abnormalities in iron and heme metabolism</a:t>
            </a:r>
          </a:p>
          <a:p>
            <a:pPr>
              <a:spcBef>
                <a:spcPts val="600"/>
              </a:spcBef>
            </a:pPr>
            <a:endParaRPr lang="en-HK" sz="2800" dirty="0"/>
          </a:p>
        </p:txBody>
      </p:sp>
    </p:spTree>
    <p:extLst>
      <p:ext uri="{BB962C8B-B14F-4D97-AF65-F5344CB8AC3E}">
        <p14:creationId xmlns:p14="http://schemas.microsoft.com/office/powerpoint/2010/main" val="28069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F3CAC6-151C-6B7A-92AA-457C239F8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200" dirty="0"/>
              <a:t>Extraneous load -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62A8B-F5CB-DB57-A3B3-3AD0FD2E08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9942" y="1451113"/>
            <a:ext cx="10152554" cy="4873487"/>
          </a:xfrm>
        </p:spPr>
        <p:txBody>
          <a:bodyPr/>
          <a:lstStyle/>
          <a:p>
            <a:r>
              <a:rPr lang="en-US" sz="3200" dirty="0"/>
              <a:t>Note-taking</a:t>
            </a:r>
          </a:p>
          <a:p>
            <a:pPr lvl="1"/>
            <a:r>
              <a:rPr lang="en-US" sz="2800" dirty="0"/>
              <a:t>The action of jotting down notes adds an additional task, requiring learners to divide their attention between listening and writing.</a:t>
            </a:r>
          </a:p>
          <a:p>
            <a:endParaRPr lang="en-US" sz="3200" dirty="0"/>
          </a:p>
          <a:p>
            <a:r>
              <a:rPr lang="en-US" sz="3200" dirty="0"/>
              <a:t>Lack of visual cues </a:t>
            </a:r>
          </a:p>
          <a:p>
            <a:pPr lvl="1"/>
            <a:r>
              <a:rPr lang="en-US" sz="2800" dirty="0"/>
              <a:t>Visual aids help reduce extraneous load by providing a clear structure and context for the information. </a:t>
            </a:r>
          </a:p>
          <a:p>
            <a:pPr lvl="1"/>
            <a:r>
              <a:rPr lang="en-US" sz="2800" dirty="0"/>
              <a:t>Without visual aids, learners may struggle to identify key points and organize their notes effectively.</a:t>
            </a:r>
          </a:p>
        </p:txBody>
      </p:sp>
    </p:spTree>
    <p:extLst>
      <p:ext uri="{BB962C8B-B14F-4D97-AF65-F5344CB8AC3E}">
        <p14:creationId xmlns:p14="http://schemas.microsoft.com/office/powerpoint/2010/main" val="32553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C06AF-789B-44FC-B536-E7A821002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200" dirty="0"/>
              <a:t>Example</a:t>
            </a:r>
            <a:endParaRPr lang="en-HK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8C5B6-CA81-49DF-B271-1753C4038E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86DC6-B20F-405D-80EF-10349C433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33" y="1265983"/>
            <a:ext cx="9410163" cy="52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2FC137-B5BF-C309-52E0-44AFD92CAC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885" y="298800"/>
            <a:ext cx="6621703" cy="234600"/>
          </a:xfrm>
        </p:spPr>
        <p:txBody>
          <a:bodyPr/>
          <a:lstStyle/>
          <a:p>
            <a:r>
              <a:rPr lang="en-US" sz="3200" dirty="0"/>
              <a:t>Coagulation cascade</a:t>
            </a:r>
          </a:p>
        </p:txBody>
      </p:sp>
      <p:pic>
        <p:nvPicPr>
          <p:cNvPr id="5" name="Picture 4" descr="A diagram of a diagram of a laboratory&#10;&#10;Description automatically generated with medium confidence">
            <a:extLst>
              <a:ext uri="{FF2B5EF4-FFF2-40B4-BE49-F238E27FC236}">
                <a16:creationId xmlns:a16="http://schemas.microsoft.com/office/drawing/2014/main" id="{0560A093-9073-CAD1-EA3E-50E8359D1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85" y="1264565"/>
            <a:ext cx="10688943" cy="51289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788B58-8534-150D-59DF-28C3FA72D6D7}"/>
              </a:ext>
            </a:extLst>
          </p:cNvPr>
          <p:cNvSpPr txBox="1"/>
          <p:nvPr/>
        </p:nvSpPr>
        <p:spPr>
          <a:xfrm>
            <a:off x="3817149" y="6515102"/>
            <a:ext cx="4998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Kumar et al. </a:t>
            </a:r>
            <a:r>
              <a:rPr lang="en-AU" sz="1400" i="1" dirty="0"/>
              <a:t>Robbins &amp; Kumar Basic Pathology</a:t>
            </a:r>
            <a:r>
              <a:rPr lang="en-AU" sz="1400" dirty="0"/>
              <a:t>. 11e. Fig 3.7</a:t>
            </a:r>
            <a:endParaRPr lang="en-HK" sz="14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7713C6B-92FC-D62C-704D-2EA71533F77F}"/>
              </a:ext>
            </a:extLst>
          </p:cNvPr>
          <p:cNvCxnSpPr>
            <a:cxnSpLocks/>
          </p:cNvCxnSpPr>
          <p:nvPr/>
        </p:nvCxnSpPr>
        <p:spPr>
          <a:xfrm>
            <a:off x="7815262" y="3829050"/>
            <a:ext cx="1028702" cy="3571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2EB1246-C9E5-47DF-991D-DBD579AF678F}"/>
              </a:ext>
            </a:extLst>
          </p:cNvPr>
          <p:cNvSpPr txBox="1"/>
          <p:nvPr/>
        </p:nvSpPr>
        <p:spPr>
          <a:xfrm>
            <a:off x="0" y="6304349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EXAMPLE</a:t>
            </a:r>
            <a:endParaRPr lang="en-HK" sz="3200" b="1" dirty="0"/>
          </a:p>
        </p:txBody>
      </p:sp>
    </p:spTree>
    <p:extLst>
      <p:ext uri="{BB962C8B-B14F-4D97-AF65-F5344CB8AC3E}">
        <p14:creationId xmlns:p14="http://schemas.microsoft.com/office/powerpoint/2010/main" val="171815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2FC137-B5BF-C309-52E0-44AFD92CAC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885" y="298800"/>
            <a:ext cx="6621703" cy="234600"/>
          </a:xfrm>
        </p:spPr>
        <p:txBody>
          <a:bodyPr/>
          <a:lstStyle/>
          <a:p>
            <a:r>
              <a:rPr lang="en-US" sz="3200" dirty="0"/>
              <a:t>Coagulation cascade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51C2B4-1375-CEDC-1495-D4DD4B5C90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8187" y="1335195"/>
            <a:ext cx="11241739" cy="57259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Coagulation cascade is different in </a:t>
            </a:r>
            <a:r>
              <a:rPr lang="en-US" sz="2400" i="1" dirty="0"/>
              <a:t>in vitro</a:t>
            </a:r>
            <a:r>
              <a:rPr lang="en-US" sz="2400" dirty="0"/>
              <a:t> and </a:t>
            </a:r>
            <a:r>
              <a:rPr lang="en-US" sz="2400" i="1" dirty="0"/>
              <a:t>in vivo</a:t>
            </a:r>
            <a:r>
              <a:rPr lang="en-US" sz="2400" dirty="0"/>
              <a:t> conditions.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Same aim: activate prothrombin into thrombin, which promote fibrin clot formation.</a:t>
            </a:r>
          </a:p>
        </p:txBody>
      </p:sp>
      <p:pic>
        <p:nvPicPr>
          <p:cNvPr id="5" name="Picture 4" descr="A diagram of a diagram of a laboratory&#10;&#10;Description automatically generated with medium confidence">
            <a:extLst>
              <a:ext uri="{FF2B5EF4-FFF2-40B4-BE49-F238E27FC236}">
                <a16:creationId xmlns:a16="http://schemas.microsoft.com/office/drawing/2014/main" id="{0560A093-9073-CAD1-EA3E-50E8359D1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564" y="2298992"/>
            <a:ext cx="8584872" cy="41193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788B58-8534-150D-59DF-28C3FA72D6D7}"/>
              </a:ext>
            </a:extLst>
          </p:cNvPr>
          <p:cNvSpPr txBox="1"/>
          <p:nvPr/>
        </p:nvSpPr>
        <p:spPr>
          <a:xfrm>
            <a:off x="3817149" y="6515102"/>
            <a:ext cx="4998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Kumar et al. </a:t>
            </a:r>
            <a:r>
              <a:rPr lang="en-AU" sz="1400" i="1" dirty="0"/>
              <a:t>Robbins &amp; Kumar Basic Pathology</a:t>
            </a:r>
            <a:r>
              <a:rPr lang="en-AU" sz="1400" dirty="0"/>
              <a:t>. 11e. Fig 3.7</a:t>
            </a:r>
            <a:endParaRPr lang="en-HK" sz="14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7713C6B-92FC-D62C-704D-2EA71533F77F}"/>
              </a:ext>
            </a:extLst>
          </p:cNvPr>
          <p:cNvCxnSpPr>
            <a:cxnSpLocks/>
          </p:cNvCxnSpPr>
          <p:nvPr/>
        </p:nvCxnSpPr>
        <p:spPr>
          <a:xfrm>
            <a:off x="7815262" y="3829050"/>
            <a:ext cx="1028702" cy="3571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50BE57C-0AF0-46EE-9CF0-FB19106AB026}"/>
              </a:ext>
            </a:extLst>
          </p:cNvPr>
          <p:cNvSpPr txBox="1"/>
          <p:nvPr/>
        </p:nvSpPr>
        <p:spPr>
          <a:xfrm>
            <a:off x="0" y="6304349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EXAMPLE</a:t>
            </a:r>
            <a:endParaRPr lang="en-HK" sz="3200" b="1" dirty="0"/>
          </a:p>
        </p:txBody>
      </p:sp>
    </p:spTree>
    <p:extLst>
      <p:ext uri="{BB962C8B-B14F-4D97-AF65-F5344CB8AC3E}">
        <p14:creationId xmlns:p14="http://schemas.microsoft.com/office/powerpoint/2010/main" val="11690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2CC0B6-B739-43F8-A925-F10306E4B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885" y="298800"/>
            <a:ext cx="6297172" cy="234600"/>
          </a:xfrm>
        </p:spPr>
        <p:txBody>
          <a:bodyPr/>
          <a:lstStyle/>
          <a:p>
            <a:r>
              <a:rPr lang="en-AU" sz="3200" dirty="0"/>
              <a:t>Coagulation </a:t>
            </a:r>
            <a:r>
              <a:rPr lang="en-AU" sz="3200" i="1" dirty="0"/>
              <a:t>in vitro</a:t>
            </a:r>
            <a:endParaRPr lang="en-HK" sz="32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5050E-F5AF-44AD-B6DF-8C11680189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085" y="1162373"/>
            <a:ext cx="6066971" cy="526019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AU" sz="2400" dirty="0"/>
              <a:t>Coagulation is initiated by two pathways:</a:t>
            </a:r>
          </a:p>
          <a:p>
            <a:pPr lvl="1"/>
            <a:r>
              <a:rPr lang="en-AU" sz="2400" dirty="0"/>
              <a:t>Intrinsic pathway</a:t>
            </a:r>
          </a:p>
          <a:p>
            <a:pPr lvl="1"/>
            <a:r>
              <a:rPr lang="en-AU" sz="2400" dirty="0"/>
              <a:t>Extrinsic pathway</a:t>
            </a:r>
          </a:p>
          <a:p>
            <a:pPr>
              <a:spcBef>
                <a:spcPts val="1200"/>
              </a:spcBef>
            </a:pPr>
            <a:r>
              <a:rPr lang="en-AU" sz="2400" dirty="0"/>
              <a:t>Calcium is essential for both pathways.</a:t>
            </a:r>
          </a:p>
          <a:p>
            <a:pPr>
              <a:spcBef>
                <a:spcPts val="1200"/>
              </a:spcBef>
            </a:pPr>
            <a:r>
              <a:rPr lang="en-AU" sz="2400" dirty="0"/>
              <a:t>Intrinsic pathway is triggered by negatively charged substances such as glass beads.</a:t>
            </a:r>
            <a:br>
              <a:rPr lang="en-AU" sz="2400" dirty="0"/>
            </a:br>
            <a:r>
              <a:rPr lang="en-AU" sz="2400" dirty="0">
                <a:sym typeface="Wingdings" pitchFamily="2" charset="2"/>
              </a:rPr>
              <a:t> activated thromboplastin time (</a:t>
            </a:r>
            <a:r>
              <a:rPr lang="en-AU" sz="2400" dirty="0" err="1">
                <a:sym typeface="Wingdings" pitchFamily="2" charset="2"/>
              </a:rPr>
              <a:t>aPTT</a:t>
            </a:r>
            <a:r>
              <a:rPr lang="en-AU" sz="2400" dirty="0">
                <a:sym typeface="Wingdings" pitchFamily="2" charset="2"/>
              </a:rPr>
              <a:t>)</a:t>
            </a:r>
            <a:endParaRPr lang="en-AU" sz="2400" dirty="0"/>
          </a:p>
          <a:p>
            <a:pPr>
              <a:spcBef>
                <a:spcPts val="1200"/>
              </a:spcBef>
            </a:pPr>
            <a:r>
              <a:rPr lang="en-AU" sz="2400" dirty="0"/>
              <a:t>Extrinsic pathway is triggered by addition of tissue factor.</a:t>
            </a:r>
            <a:br>
              <a:rPr lang="en-AU" sz="2400" dirty="0"/>
            </a:br>
            <a:r>
              <a:rPr lang="en-AU" sz="2400" dirty="0">
                <a:sym typeface="Wingdings" pitchFamily="2" charset="2"/>
              </a:rPr>
              <a:t> prothrombin time (PT)</a:t>
            </a:r>
            <a:endParaRPr lang="en-HK" sz="2400" dirty="0"/>
          </a:p>
        </p:txBody>
      </p:sp>
      <p:pic>
        <p:nvPicPr>
          <p:cNvPr id="4" name="Picture 3" descr="A diagram of a diagram of a laboratory&#10;&#10;Description automatically generated with medium confidence">
            <a:extLst>
              <a:ext uri="{FF2B5EF4-FFF2-40B4-BE49-F238E27FC236}">
                <a16:creationId xmlns:a16="http://schemas.microsoft.com/office/drawing/2014/main" id="{34E11F2F-FA23-6A8C-BB9E-5F596E05EF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344"/>
          <a:stretch/>
        </p:blipFill>
        <p:spPr>
          <a:xfrm>
            <a:off x="6850489" y="1310330"/>
            <a:ext cx="4947904" cy="4981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D72D5-385B-F0A2-44CC-92E73D175A42}"/>
              </a:ext>
            </a:extLst>
          </p:cNvPr>
          <p:cNvSpPr txBox="1"/>
          <p:nvPr/>
        </p:nvSpPr>
        <p:spPr>
          <a:xfrm>
            <a:off x="6850489" y="6292312"/>
            <a:ext cx="4998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Kumar et al. </a:t>
            </a:r>
            <a:r>
              <a:rPr lang="en-AU" sz="1400" i="1" dirty="0"/>
              <a:t>Robbins &amp; Kumar Basic Pathology</a:t>
            </a:r>
            <a:r>
              <a:rPr lang="en-AU" sz="1400" dirty="0"/>
              <a:t>. 11e. Fig 3.7</a:t>
            </a:r>
            <a:endParaRPr lang="en-HK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4D705-7B16-4C71-A0C6-39965D66916A}"/>
              </a:ext>
            </a:extLst>
          </p:cNvPr>
          <p:cNvSpPr txBox="1"/>
          <p:nvPr/>
        </p:nvSpPr>
        <p:spPr>
          <a:xfrm>
            <a:off x="0" y="6304349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EXAMPLE</a:t>
            </a:r>
            <a:endParaRPr lang="en-HK" sz="3200" b="1" dirty="0"/>
          </a:p>
        </p:txBody>
      </p:sp>
    </p:spTree>
    <p:extLst>
      <p:ext uri="{BB962C8B-B14F-4D97-AF65-F5344CB8AC3E}">
        <p14:creationId xmlns:p14="http://schemas.microsoft.com/office/powerpoint/2010/main" val="241589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2CC0B6-B739-43F8-A925-F10306E4B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884" y="298799"/>
            <a:ext cx="8624569" cy="307777"/>
          </a:xfrm>
        </p:spPr>
        <p:txBody>
          <a:bodyPr/>
          <a:lstStyle/>
          <a:p>
            <a:r>
              <a:rPr lang="en-AU" sz="3200" dirty="0"/>
              <a:t>Coagulation </a:t>
            </a:r>
            <a:r>
              <a:rPr lang="en-AU" sz="3200" i="1" dirty="0"/>
              <a:t>in vitro</a:t>
            </a:r>
            <a:r>
              <a:rPr lang="en-AU" sz="3200" dirty="0"/>
              <a:t>: intrinsic</a:t>
            </a:r>
            <a:r>
              <a:rPr lang="en-HK" sz="3200" dirty="0"/>
              <a:t> pathway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5050E-F5AF-44AD-B6DF-8C11680189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1201" y="1472339"/>
            <a:ext cx="6050278" cy="485226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sz="2400" dirty="0"/>
              <a:t>Negatively charge surfaces cause the activation of Factor XII </a:t>
            </a:r>
            <a:r>
              <a:rPr lang="en-AU" sz="2400" dirty="0">
                <a:sym typeface="Wingdings" panose="05000000000000000000" pitchFamily="2" charset="2"/>
              </a:rPr>
              <a:t> Factor </a:t>
            </a:r>
            <a:r>
              <a:rPr lang="en-AU" sz="2400" dirty="0" err="1">
                <a:sym typeface="Wingdings" panose="05000000000000000000" pitchFamily="2" charset="2"/>
              </a:rPr>
              <a:t>XIIa</a:t>
            </a:r>
            <a:r>
              <a:rPr lang="en-AU" sz="2400" dirty="0"/>
              <a:t>.</a:t>
            </a:r>
          </a:p>
          <a:p>
            <a:pPr>
              <a:spcBef>
                <a:spcPts val="600"/>
              </a:spcBef>
            </a:pPr>
            <a:r>
              <a:rPr lang="en-AU" sz="2400" dirty="0"/>
              <a:t>Factor </a:t>
            </a:r>
            <a:r>
              <a:rPr lang="en-AU" sz="2400" dirty="0" err="1"/>
              <a:t>XIIa</a:t>
            </a:r>
            <a:r>
              <a:rPr lang="en-AU" sz="2400" dirty="0"/>
              <a:t> then trigger a cascade of reactions: activation of factor XI and then factor IX.</a:t>
            </a:r>
          </a:p>
          <a:p>
            <a:pPr>
              <a:spcBef>
                <a:spcPts val="600"/>
              </a:spcBef>
            </a:pPr>
            <a:r>
              <a:rPr lang="en-AU" sz="2400" dirty="0"/>
              <a:t>Factor </a:t>
            </a:r>
            <a:r>
              <a:rPr lang="en-AU" sz="2400" dirty="0" err="1"/>
              <a:t>IXa</a:t>
            </a:r>
            <a:r>
              <a:rPr lang="en-AU" sz="2400" dirty="0"/>
              <a:t> complex with Factor </a:t>
            </a:r>
            <a:r>
              <a:rPr lang="en-AU" sz="2400" dirty="0" err="1"/>
              <a:t>VIIIa</a:t>
            </a:r>
            <a:r>
              <a:rPr lang="en-AU" sz="2400" dirty="0"/>
              <a:t> and activates factor X.</a:t>
            </a:r>
          </a:p>
          <a:p>
            <a:pPr>
              <a:spcBef>
                <a:spcPts val="600"/>
              </a:spcBef>
            </a:pPr>
            <a:r>
              <a:rPr lang="en-AU" sz="2400" dirty="0">
                <a:solidFill>
                  <a:srgbClr val="C00000"/>
                </a:solidFill>
              </a:rPr>
              <a:t>Factor Xa complex with factor V and activates prothrombin (inactive zymogen) into thrombin (active enzyme).</a:t>
            </a:r>
          </a:p>
          <a:p>
            <a:pPr>
              <a:spcBef>
                <a:spcPts val="600"/>
              </a:spcBef>
            </a:pPr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AU" sz="2400" dirty="0"/>
          </a:p>
        </p:txBody>
      </p:sp>
      <p:pic>
        <p:nvPicPr>
          <p:cNvPr id="4" name="Picture 3" descr="A diagram of a diagram of a laboratory&#10;&#10;Description automatically generated with medium confidence">
            <a:extLst>
              <a:ext uri="{FF2B5EF4-FFF2-40B4-BE49-F238E27FC236}">
                <a16:creationId xmlns:a16="http://schemas.microsoft.com/office/drawing/2014/main" id="{9A5035C9-21E7-6320-3FAD-F52CB8A622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344"/>
          <a:stretch/>
        </p:blipFill>
        <p:spPr>
          <a:xfrm>
            <a:off x="6850489" y="1310330"/>
            <a:ext cx="4947904" cy="49819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C064CC-7495-6503-216D-E57F428F45A4}"/>
              </a:ext>
            </a:extLst>
          </p:cNvPr>
          <p:cNvSpPr txBox="1"/>
          <p:nvPr/>
        </p:nvSpPr>
        <p:spPr>
          <a:xfrm>
            <a:off x="6850489" y="6292312"/>
            <a:ext cx="4998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Kumar et al. </a:t>
            </a:r>
            <a:r>
              <a:rPr lang="en-AU" sz="1400" i="1" dirty="0"/>
              <a:t>Robbins &amp; Kumar Basic Pathology</a:t>
            </a:r>
            <a:r>
              <a:rPr lang="en-AU" sz="1400" dirty="0"/>
              <a:t>. 11e. Fig 3.7</a:t>
            </a:r>
            <a:endParaRPr lang="en-HK" sz="1400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C513700-31A5-32ED-0293-C4EEF4FD49BE}"/>
              </a:ext>
            </a:extLst>
          </p:cNvPr>
          <p:cNvSpPr/>
          <p:nvPr/>
        </p:nvSpPr>
        <p:spPr>
          <a:xfrm>
            <a:off x="9949912" y="2371241"/>
            <a:ext cx="1797803" cy="2386739"/>
          </a:xfrm>
          <a:custGeom>
            <a:avLst/>
            <a:gdLst>
              <a:gd name="connsiteX0" fmla="*/ 46495 w 1797803"/>
              <a:gd name="connsiteY0" fmla="*/ 46495 h 2386739"/>
              <a:gd name="connsiteX1" fmla="*/ 0 w 1797803"/>
              <a:gd name="connsiteY1" fmla="*/ 712922 h 2386739"/>
              <a:gd name="connsiteX2" fmla="*/ 449451 w 1797803"/>
              <a:gd name="connsiteY2" fmla="*/ 1580827 h 2386739"/>
              <a:gd name="connsiteX3" fmla="*/ 325464 w 1797803"/>
              <a:gd name="connsiteY3" fmla="*/ 1859796 h 2386739"/>
              <a:gd name="connsiteX4" fmla="*/ 201478 w 1797803"/>
              <a:gd name="connsiteY4" fmla="*/ 1983783 h 2386739"/>
              <a:gd name="connsiteX5" fmla="*/ 201478 w 1797803"/>
              <a:gd name="connsiteY5" fmla="*/ 1983783 h 2386739"/>
              <a:gd name="connsiteX6" fmla="*/ 201478 w 1797803"/>
              <a:gd name="connsiteY6" fmla="*/ 1983783 h 2386739"/>
              <a:gd name="connsiteX7" fmla="*/ 201478 w 1797803"/>
              <a:gd name="connsiteY7" fmla="*/ 1983783 h 2386739"/>
              <a:gd name="connsiteX8" fmla="*/ 201478 w 1797803"/>
              <a:gd name="connsiteY8" fmla="*/ 1983783 h 2386739"/>
              <a:gd name="connsiteX9" fmla="*/ 201478 w 1797803"/>
              <a:gd name="connsiteY9" fmla="*/ 1983783 h 2386739"/>
              <a:gd name="connsiteX10" fmla="*/ 154983 w 1797803"/>
              <a:gd name="connsiteY10" fmla="*/ 2138766 h 2386739"/>
              <a:gd name="connsiteX11" fmla="*/ 294468 w 1797803"/>
              <a:gd name="connsiteY11" fmla="*/ 2293749 h 2386739"/>
              <a:gd name="connsiteX12" fmla="*/ 1038386 w 1797803"/>
              <a:gd name="connsiteY12" fmla="*/ 2386739 h 2386739"/>
              <a:gd name="connsiteX13" fmla="*/ 1720312 w 1797803"/>
              <a:gd name="connsiteY13" fmla="*/ 2247254 h 2386739"/>
              <a:gd name="connsiteX14" fmla="*/ 1797803 w 1797803"/>
              <a:gd name="connsiteY14" fmla="*/ 1999281 h 2386739"/>
              <a:gd name="connsiteX15" fmla="*/ 1797803 w 1797803"/>
              <a:gd name="connsiteY15" fmla="*/ 852406 h 2386739"/>
              <a:gd name="connsiteX16" fmla="*/ 1720312 w 1797803"/>
              <a:gd name="connsiteY16" fmla="*/ 0 h 2386739"/>
              <a:gd name="connsiteX17" fmla="*/ 46495 w 1797803"/>
              <a:gd name="connsiteY17" fmla="*/ 46495 h 238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97803" h="2386739">
                <a:moveTo>
                  <a:pt x="46495" y="46495"/>
                </a:moveTo>
                <a:lnTo>
                  <a:pt x="0" y="712922"/>
                </a:lnTo>
                <a:lnTo>
                  <a:pt x="449451" y="1580827"/>
                </a:lnTo>
                <a:lnTo>
                  <a:pt x="325464" y="1859796"/>
                </a:lnTo>
                <a:lnTo>
                  <a:pt x="201478" y="1983783"/>
                </a:lnTo>
                <a:lnTo>
                  <a:pt x="201478" y="1983783"/>
                </a:lnTo>
                <a:lnTo>
                  <a:pt x="201478" y="1983783"/>
                </a:lnTo>
                <a:lnTo>
                  <a:pt x="201478" y="1983783"/>
                </a:lnTo>
                <a:lnTo>
                  <a:pt x="201478" y="1983783"/>
                </a:lnTo>
                <a:lnTo>
                  <a:pt x="201478" y="1983783"/>
                </a:lnTo>
                <a:lnTo>
                  <a:pt x="154983" y="2138766"/>
                </a:lnTo>
                <a:lnTo>
                  <a:pt x="294468" y="2293749"/>
                </a:lnTo>
                <a:lnTo>
                  <a:pt x="1038386" y="2386739"/>
                </a:lnTo>
                <a:lnTo>
                  <a:pt x="1720312" y="2247254"/>
                </a:lnTo>
                <a:lnTo>
                  <a:pt x="1797803" y="1999281"/>
                </a:lnTo>
                <a:lnTo>
                  <a:pt x="1797803" y="852406"/>
                </a:lnTo>
                <a:lnTo>
                  <a:pt x="1720312" y="0"/>
                </a:lnTo>
                <a:lnTo>
                  <a:pt x="46495" y="46495"/>
                </a:lnTo>
                <a:close/>
              </a:path>
            </a:pathLst>
          </a:custGeom>
          <a:solidFill>
            <a:srgbClr val="E2EEF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2F694-A352-4702-934E-206AA40CF4E3}"/>
              </a:ext>
            </a:extLst>
          </p:cNvPr>
          <p:cNvSpPr txBox="1"/>
          <p:nvPr/>
        </p:nvSpPr>
        <p:spPr>
          <a:xfrm>
            <a:off x="0" y="6304349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EXAMPLE</a:t>
            </a:r>
            <a:endParaRPr lang="en-HK" sz="3200" b="1" dirty="0"/>
          </a:p>
        </p:txBody>
      </p:sp>
    </p:spTree>
    <p:extLst>
      <p:ext uri="{BB962C8B-B14F-4D97-AF65-F5344CB8AC3E}">
        <p14:creationId xmlns:p14="http://schemas.microsoft.com/office/powerpoint/2010/main" val="424600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F98E88-38C3-4DAD-BD5C-E11D0C9C9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885" y="298800"/>
            <a:ext cx="9538969" cy="266888"/>
          </a:xfrm>
        </p:spPr>
        <p:txBody>
          <a:bodyPr/>
          <a:lstStyle/>
          <a:p>
            <a:r>
              <a:rPr lang="en-AU" sz="3200" dirty="0"/>
              <a:t>Coagulation </a:t>
            </a:r>
            <a:r>
              <a:rPr lang="en-AU" sz="3200" i="1" dirty="0"/>
              <a:t>in vitro</a:t>
            </a:r>
            <a:r>
              <a:rPr lang="en-AU" sz="3200" dirty="0"/>
              <a:t>: extrinsic</a:t>
            </a:r>
            <a:r>
              <a:rPr lang="en-HK" sz="3200" dirty="0"/>
              <a:t> pathway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8ABB3-E7DF-4C32-B195-7313215F60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170" y="1310330"/>
            <a:ext cx="6176101" cy="501426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HK" sz="2400" dirty="0"/>
              <a:t>Damaged blood vessel and tissue cells expose </a:t>
            </a:r>
            <a:r>
              <a:rPr lang="en-HK" sz="2400" i="1" dirty="0"/>
              <a:t>tissue factor.</a:t>
            </a:r>
          </a:p>
          <a:p>
            <a:pPr lvl="1">
              <a:spcBef>
                <a:spcPts val="1200"/>
              </a:spcBef>
            </a:pPr>
            <a:r>
              <a:rPr lang="en-HK" sz="2000" dirty="0"/>
              <a:t>By definition, tissue factor originate from outside the blood, hence it is called “extrinsic pathway”.</a:t>
            </a:r>
          </a:p>
          <a:p>
            <a:pPr>
              <a:spcBef>
                <a:spcPts val="1200"/>
              </a:spcBef>
            </a:pPr>
            <a:r>
              <a:rPr lang="en-HK" sz="2400" dirty="0"/>
              <a:t>Tissue factor complex with factor VII in plasma and activates factor X.</a:t>
            </a:r>
          </a:p>
          <a:p>
            <a:pPr>
              <a:spcBef>
                <a:spcPts val="1200"/>
              </a:spcBef>
            </a:pPr>
            <a:r>
              <a:rPr lang="en-AU" sz="2400" dirty="0"/>
              <a:t>(Factor </a:t>
            </a:r>
            <a:r>
              <a:rPr lang="en-AU" sz="2400" dirty="0" err="1"/>
              <a:t>VIIa</a:t>
            </a:r>
            <a:r>
              <a:rPr lang="en-AU" sz="2400" dirty="0"/>
              <a:t>/factor Xa complex also activates factor </a:t>
            </a:r>
            <a:r>
              <a:rPr lang="en-AU" sz="2400" dirty="0" err="1"/>
              <a:t>IXa</a:t>
            </a:r>
            <a:r>
              <a:rPr lang="en-AU" sz="2400" dirty="0"/>
              <a:t>/factor </a:t>
            </a:r>
            <a:r>
              <a:rPr lang="en-AU" sz="2400" dirty="0" err="1"/>
              <a:t>VIIIa</a:t>
            </a:r>
            <a:r>
              <a:rPr lang="en-AU" sz="2400" dirty="0"/>
              <a:t> complex, which activates factor X)</a:t>
            </a:r>
            <a:endParaRPr lang="en-HK" sz="2400" dirty="0"/>
          </a:p>
          <a:p>
            <a:pPr>
              <a:spcBef>
                <a:spcPts val="600"/>
              </a:spcBef>
            </a:pPr>
            <a:r>
              <a:rPr lang="en-AU" sz="2400" dirty="0">
                <a:solidFill>
                  <a:srgbClr val="C00000"/>
                </a:solidFill>
              </a:rPr>
              <a:t>Factor Xa complex with factor V and activates prothrombin into thrombin.</a:t>
            </a:r>
          </a:p>
          <a:p>
            <a:pPr>
              <a:spcBef>
                <a:spcPts val="1200"/>
              </a:spcBef>
            </a:pPr>
            <a:endParaRPr lang="en-AU" sz="2400" dirty="0"/>
          </a:p>
        </p:txBody>
      </p:sp>
      <p:pic>
        <p:nvPicPr>
          <p:cNvPr id="4" name="Picture 3" descr="A diagram of a diagram of a laboratory&#10;&#10;Description automatically generated with medium confidence">
            <a:extLst>
              <a:ext uri="{FF2B5EF4-FFF2-40B4-BE49-F238E27FC236}">
                <a16:creationId xmlns:a16="http://schemas.microsoft.com/office/drawing/2014/main" id="{D3085DB4-5552-4073-B370-5BA9E826AD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344"/>
          <a:stretch/>
        </p:blipFill>
        <p:spPr>
          <a:xfrm>
            <a:off x="6850489" y="1310330"/>
            <a:ext cx="4947904" cy="4981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3E8E69-BEB8-45DB-A087-A3209CC985F8}"/>
              </a:ext>
            </a:extLst>
          </p:cNvPr>
          <p:cNvSpPr txBox="1"/>
          <p:nvPr/>
        </p:nvSpPr>
        <p:spPr>
          <a:xfrm>
            <a:off x="6850489" y="6292312"/>
            <a:ext cx="4998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Kumar et al. </a:t>
            </a:r>
            <a:r>
              <a:rPr lang="en-AU" sz="1400" i="1" dirty="0"/>
              <a:t>Robbins &amp; Kumar Basic Pathology</a:t>
            </a:r>
            <a:r>
              <a:rPr lang="en-AU" sz="1400" dirty="0"/>
              <a:t>. 11e. Fig 3.7</a:t>
            </a:r>
            <a:endParaRPr lang="en-HK" sz="140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2FE5721-D444-BAA0-CE72-7D4A7E20C624}"/>
              </a:ext>
            </a:extLst>
          </p:cNvPr>
          <p:cNvSpPr/>
          <p:nvPr/>
        </p:nvSpPr>
        <p:spPr>
          <a:xfrm>
            <a:off x="6927742" y="1658319"/>
            <a:ext cx="3115160" cy="3440623"/>
          </a:xfrm>
          <a:custGeom>
            <a:avLst/>
            <a:gdLst>
              <a:gd name="connsiteX0" fmla="*/ 108489 w 3115160"/>
              <a:gd name="connsiteY0" fmla="*/ 0 h 3440623"/>
              <a:gd name="connsiteX1" fmla="*/ 2402238 w 3115160"/>
              <a:gd name="connsiteY1" fmla="*/ 30996 h 3440623"/>
              <a:gd name="connsiteX2" fmla="*/ 2820692 w 3115160"/>
              <a:gd name="connsiteY2" fmla="*/ 2479728 h 3440623"/>
              <a:gd name="connsiteX3" fmla="*/ 3037668 w 3115160"/>
              <a:gd name="connsiteY3" fmla="*/ 2619213 h 3440623"/>
              <a:gd name="connsiteX4" fmla="*/ 3115160 w 3115160"/>
              <a:gd name="connsiteY4" fmla="*/ 2805193 h 3440623"/>
              <a:gd name="connsiteX5" fmla="*/ 3084163 w 3115160"/>
              <a:gd name="connsiteY5" fmla="*/ 3006671 h 3440623"/>
              <a:gd name="connsiteX6" fmla="*/ 2851689 w 3115160"/>
              <a:gd name="connsiteY6" fmla="*/ 3332135 h 3440623"/>
              <a:gd name="connsiteX7" fmla="*/ 2417736 w 3115160"/>
              <a:gd name="connsiteY7" fmla="*/ 3440623 h 3440623"/>
              <a:gd name="connsiteX8" fmla="*/ 123987 w 3115160"/>
              <a:gd name="connsiteY8" fmla="*/ 3394128 h 3440623"/>
              <a:gd name="connsiteX9" fmla="*/ 0 w 3115160"/>
              <a:gd name="connsiteY9" fmla="*/ 2789695 h 3440623"/>
              <a:gd name="connsiteX10" fmla="*/ 0 w 3115160"/>
              <a:gd name="connsiteY10" fmla="*/ 232474 h 3440623"/>
              <a:gd name="connsiteX11" fmla="*/ 108489 w 3115160"/>
              <a:gd name="connsiteY11" fmla="*/ 0 h 344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5160" h="3440623">
                <a:moveTo>
                  <a:pt x="108489" y="0"/>
                </a:moveTo>
                <a:lnTo>
                  <a:pt x="2402238" y="30996"/>
                </a:lnTo>
                <a:lnTo>
                  <a:pt x="2820692" y="2479728"/>
                </a:lnTo>
                <a:lnTo>
                  <a:pt x="3037668" y="2619213"/>
                </a:lnTo>
                <a:lnTo>
                  <a:pt x="3115160" y="2805193"/>
                </a:lnTo>
                <a:lnTo>
                  <a:pt x="3084163" y="3006671"/>
                </a:lnTo>
                <a:lnTo>
                  <a:pt x="2851689" y="3332135"/>
                </a:lnTo>
                <a:lnTo>
                  <a:pt x="2417736" y="3440623"/>
                </a:lnTo>
                <a:lnTo>
                  <a:pt x="123987" y="3394128"/>
                </a:lnTo>
                <a:lnTo>
                  <a:pt x="0" y="2789695"/>
                </a:lnTo>
                <a:lnTo>
                  <a:pt x="0" y="232474"/>
                </a:lnTo>
                <a:lnTo>
                  <a:pt x="108489" y="0"/>
                </a:lnTo>
                <a:close/>
              </a:path>
            </a:pathLst>
          </a:custGeom>
          <a:solidFill>
            <a:srgbClr val="E2EEF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2AEDA-2727-4F84-BEB8-B53808D84393}"/>
              </a:ext>
            </a:extLst>
          </p:cNvPr>
          <p:cNvSpPr txBox="1"/>
          <p:nvPr/>
        </p:nvSpPr>
        <p:spPr>
          <a:xfrm>
            <a:off x="0" y="6304349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EXAMPLE</a:t>
            </a:r>
            <a:endParaRPr lang="en-HK" sz="3200" b="1" dirty="0"/>
          </a:p>
        </p:txBody>
      </p:sp>
    </p:spTree>
    <p:extLst>
      <p:ext uri="{BB962C8B-B14F-4D97-AF65-F5344CB8AC3E}">
        <p14:creationId xmlns:p14="http://schemas.microsoft.com/office/powerpoint/2010/main" val="29579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97A7A-4AC4-2549-43AA-09842E684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34AABC-C67A-BC3B-5A55-6C6597F623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885" y="298800"/>
            <a:ext cx="6297172" cy="234600"/>
          </a:xfrm>
        </p:spPr>
        <p:txBody>
          <a:bodyPr/>
          <a:lstStyle/>
          <a:p>
            <a:r>
              <a:rPr lang="en-AU" sz="3200" dirty="0"/>
              <a:t>Coagulation </a:t>
            </a:r>
            <a:r>
              <a:rPr lang="en-AU" sz="3200" i="1" dirty="0"/>
              <a:t>in vivo</a:t>
            </a:r>
            <a:endParaRPr lang="en-HK" sz="32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8D59A-15A2-D80C-0B6A-277F35DDE4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714" y="1041055"/>
            <a:ext cx="5785513" cy="498198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sz="2400" dirty="0"/>
              <a:t>Tissue factor / factor </a:t>
            </a:r>
            <a:r>
              <a:rPr lang="en-AU" sz="2400" dirty="0" err="1"/>
              <a:t>VIIa</a:t>
            </a:r>
            <a:r>
              <a:rPr lang="en-AU" sz="2400" dirty="0"/>
              <a:t> complex activates factor IX.</a:t>
            </a:r>
          </a:p>
          <a:p>
            <a:pPr>
              <a:spcBef>
                <a:spcPts val="600"/>
              </a:spcBef>
            </a:pPr>
            <a:r>
              <a:rPr lang="en-AU" sz="2400" dirty="0"/>
              <a:t>Factor </a:t>
            </a:r>
            <a:r>
              <a:rPr lang="en-AU" sz="2400" dirty="0" err="1"/>
              <a:t>IXa</a:t>
            </a:r>
            <a:r>
              <a:rPr lang="en-AU" sz="2400" dirty="0"/>
              <a:t> / factor </a:t>
            </a:r>
            <a:r>
              <a:rPr lang="en-AU" sz="2400" dirty="0" err="1"/>
              <a:t>VIIIa</a:t>
            </a:r>
            <a:r>
              <a:rPr lang="en-AU" sz="2400" dirty="0"/>
              <a:t> complex is the main agent that activates factor X.</a:t>
            </a:r>
          </a:p>
          <a:p>
            <a:pPr>
              <a:spcBef>
                <a:spcPts val="600"/>
              </a:spcBef>
            </a:pPr>
            <a:r>
              <a:rPr lang="en-AU" sz="2400" dirty="0">
                <a:solidFill>
                  <a:srgbClr val="C00000"/>
                </a:solidFill>
              </a:rPr>
              <a:t>Factor Xa / factor Va complex activates prothrombin into thrombin.</a:t>
            </a:r>
          </a:p>
          <a:p>
            <a:pPr>
              <a:spcBef>
                <a:spcPts val="600"/>
              </a:spcBef>
            </a:pPr>
            <a:r>
              <a:rPr lang="en-AU" sz="2400" dirty="0"/>
              <a:t>Thrombin can activate factor XI, which activates factor IX to amplify the coagulation cascade.</a:t>
            </a:r>
          </a:p>
          <a:p>
            <a:pPr lvl="1">
              <a:spcBef>
                <a:spcPts val="600"/>
              </a:spcBef>
            </a:pPr>
            <a:r>
              <a:rPr lang="en-AU" sz="2000" dirty="0"/>
              <a:t>Factor XI deficiency only causes a mild bleeding disorder, </a:t>
            </a:r>
          </a:p>
          <a:p>
            <a:pPr>
              <a:spcBef>
                <a:spcPts val="600"/>
              </a:spcBef>
            </a:pPr>
            <a:r>
              <a:rPr lang="en-AU" sz="2400" dirty="0"/>
              <a:t>Factor XII are not very important for normal clotting,</a:t>
            </a:r>
            <a:r>
              <a:rPr lang="en-AU" sz="2000" dirty="0"/>
              <a:t> </a:t>
            </a:r>
            <a:r>
              <a:rPr lang="en-AU" sz="2400" dirty="0"/>
              <a:t>factor XII deficiency causes no bleeding disorder at all.  </a:t>
            </a:r>
          </a:p>
          <a:p>
            <a:pPr>
              <a:spcBef>
                <a:spcPts val="600"/>
              </a:spcBef>
            </a:pPr>
            <a:endParaRPr lang="en-HK" sz="2400" dirty="0"/>
          </a:p>
        </p:txBody>
      </p:sp>
      <p:pic>
        <p:nvPicPr>
          <p:cNvPr id="4" name="Picture 3" descr="A diagram of a diagram of a laboratory&#10;&#10;Description automatically generated with medium confidence">
            <a:extLst>
              <a:ext uri="{FF2B5EF4-FFF2-40B4-BE49-F238E27FC236}">
                <a16:creationId xmlns:a16="http://schemas.microsoft.com/office/drawing/2014/main" id="{0528C3EB-1067-3CF9-8322-25C471EDBF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r="44"/>
          <a:stretch/>
        </p:blipFill>
        <p:spPr>
          <a:xfrm>
            <a:off x="6850489" y="1310330"/>
            <a:ext cx="5186672" cy="4981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E36B30-A69B-58D2-B1F5-40612F6A52EE}"/>
              </a:ext>
            </a:extLst>
          </p:cNvPr>
          <p:cNvSpPr txBox="1"/>
          <p:nvPr/>
        </p:nvSpPr>
        <p:spPr>
          <a:xfrm>
            <a:off x="6850489" y="6292312"/>
            <a:ext cx="4998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Kumar et al. </a:t>
            </a:r>
            <a:r>
              <a:rPr lang="en-AU" sz="1400" i="1" dirty="0"/>
              <a:t>Robbins &amp; Kumar Basic Pathology</a:t>
            </a:r>
            <a:r>
              <a:rPr lang="en-AU" sz="1400" dirty="0"/>
              <a:t>. 11e. Fig 3.7</a:t>
            </a:r>
            <a:endParaRPr lang="en-HK" sz="1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D3CC36-9104-DAD3-5EFE-A6EAD7BA0C9F}"/>
              </a:ext>
            </a:extLst>
          </p:cNvPr>
          <p:cNvCxnSpPr>
            <a:cxnSpLocks/>
          </p:cNvCxnSpPr>
          <p:nvPr/>
        </p:nvCxnSpPr>
        <p:spPr>
          <a:xfrm>
            <a:off x="8900898" y="3107526"/>
            <a:ext cx="1286090" cy="51520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10B9A8-EE62-4EDE-BF92-F9623E3F684E}"/>
              </a:ext>
            </a:extLst>
          </p:cNvPr>
          <p:cNvSpPr txBox="1"/>
          <p:nvPr/>
        </p:nvSpPr>
        <p:spPr>
          <a:xfrm>
            <a:off x="0" y="6304349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/>
              <a:t>EXAMPLE</a:t>
            </a:r>
            <a:endParaRPr lang="en-HK" sz="3200" b="1" dirty="0"/>
          </a:p>
        </p:txBody>
      </p:sp>
    </p:spTree>
    <p:extLst>
      <p:ext uri="{BB962C8B-B14F-4D97-AF65-F5344CB8AC3E}">
        <p14:creationId xmlns:p14="http://schemas.microsoft.com/office/powerpoint/2010/main" val="313418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3FF3B3-2CDF-4AE6-9143-6D99B13FFE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200" dirty="0"/>
              <a:t>Audience response systems</a:t>
            </a:r>
            <a:endParaRPr lang="en-HK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4B931-535B-41CA-A8A6-526B7672D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ARS are tools that allow students to participate in lectures using devices like smartphones, tablets, or clickers.</a:t>
            </a:r>
          </a:p>
          <a:p>
            <a:pPr lvl="1">
              <a:spcBef>
                <a:spcPts val="600"/>
              </a:spcBef>
            </a:pPr>
            <a:r>
              <a:rPr lang="en-US" sz="2400" dirty="0" err="1"/>
              <a:t>Mentimeter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en-US" sz="2400" dirty="0"/>
              <a:t>Kahoot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Microsoft Form + Microsoft PowerPoint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1E044-8020-4ADF-B91C-81730D85D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38" y="4352924"/>
            <a:ext cx="2466975" cy="184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BEAF43-58C1-4B7A-98F4-A115022AC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713" y="4652961"/>
            <a:ext cx="3667125" cy="1247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721B5A-66FC-40AC-95AB-A802776CD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4083" y="4476748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603AD4-E286-4576-88E9-A557E8CAEB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885" y="298800"/>
            <a:ext cx="5530857" cy="221398"/>
          </a:xfrm>
        </p:spPr>
        <p:txBody>
          <a:bodyPr/>
          <a:lstStyle/>
          <a:p>
            <a:r>
              <a:rPr lang="en-AU" sz="3200" dirty="0"/>
              <a:t>About myself</a:t>
            </a:r>
            <a:endParaRPr lang="en-HK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8DDBE-B737-4E68-A65D-C633E12AA5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8124" y="1143000"/>
            <a:ext cx="10575235" cy="519154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sz="2000" dirty="0"/>
              <a:t>Lecturer, </a:t>
            </a:r>
            <a:r>
              <a:rPr lang="en-AU" sz="2000" dirty="0" err="1"/>
              <a:t>SClinMed</a:t>
            </a:r>
            <a:r>
              <a:rPr lang="en-AU" sz="2000" dirty="0"/>
              <a:t> and SBMS, HKU (2023 - current)</a:t>
            </a:r>
          </a:p>
          <a:p>
            <a:pPr lvl="1">
              <a:spcBef>
                <a:spcPts val="600"/>
              </a:spcBef>
            </a:pPr>
            <a:r>
              <a:rPr lang="en-AU" sz="1800" dirty="0"/>
              <a:t>UG teaching in Physiology and Biochemistry (MBBS, BPharm, </a:t>
            </a:r>
            <a:r>
              <a:rPr lang="en-AU" sz="1800" dirty="0" err="1"/>
              <a:t>BBiomedSc</a:t>
            </a:r>
            <a:r>
              <a:rPr lang="en-AU" sz="1800" dirty="0"/>
              <a:t> and etc.)</a:t>
            </a:r>
          </a:p>
          <a:p>
            <a:pPr lvl="1">
              <a:spcBef>
                <a:spcPts val="600"/>
              </a:spcBef>
            </a:pPr>
            <a:r>
              <a:rPr lang="en-AU" sz="1800" dirty="0"/>
              <a:t>Coordinator of educational technology and students-as-partners initiatives</a:t>
            </a:r>
          </a:p>
          <a:p>
            <a:pPr>
              <a:spcBef>
                <a:spcPts val="600"/>
              </a:spcBef>
            </a:pPr>
            <a:r>
              <a:rPr lang="en-AU" sz="2000" dirty="0"/>
              <a:t>Awards</a:t>
            </a:r>
          </a:p>
          <a:p>
            <a:pPr lvl="1">
              <a:spcBef>
                <a:spcPts val="600"/>
              </a:spcBef>
            </a:pPr>
            <a:r>
              <a:rPr lang="en-AU" sz="1800" dirty="0"/>
              <a:t>Faculty Teaching Medal, LKS Faculty of Medicine, HKU (2024)</a:t>
            </a:r>
          </a:p>
          <a:p>
            <a:pPr lvl="1">
              <a:spcBef>
                <a:spcPts val="600"/>
              </a:spcBef>
            </a:pPr>
            <a:r>
              <a:rPr lang="en-AU" sz="1800" dirty="0"/>
              <a:t>Early Career Teaching Award, HKU (2023)</a:t>
            </a:r>
          </a:p>
          <a:p>
            <a:pPr>
              <a:spcBef>
                <a:spcPts val="600"/>
              </a:spcBef>
            </a:pPr>
            <a:r>
              <a:rPr lang="en-AU" sz="2000" dirty="0"/>
              <a:t>Background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BSc (Hons) in Applied Biology with Biotechnology, </a:t>
            </a:r>
            <a:r>
              <a:rPr lang="en-US" sz="1800" dirty="0" err="1"/>
              <a:t>PolyU</a:t>
            </a:r>
            <a:r>
              <a:rPr lang="en-US" sz="1800" dirty="0"/>
              <a:t>, Hong Kong (2010)</a:t>
            </a:r>
            <a:endParaRPr lang="en-HK" sz="1800" dirty="0"/>
          </a:p>
          <a:p>
            <a:pPr lvl="1">
              <a:spcBef>
                <a:spcPts val="600"/>
              </a:spcBef>
            </a:pPr>
            <a:r>
              <a:rPr lang="en-US" sz="1800" dirty="0"/>
              <a:t>PhD in Pathology, UNSW Sydney, Australia (2017)</a:t>
            </a:r>
          </a:p>
          <a:p>
            <a:pPr lvl="1">
              <a:spcBef>
                <a:spcPts val="600"/>
              </a:spcBef>
            </a:pPr>
            <a:r>
              <a:rPr lang="en-US" sz="1800" dirty="0" err="1"/>
              <a:t>PgCert</a:t>
            </a:r>
            <a:r>
              <a:rPr lang="en-US" sz="1800" dirty="0"/>
              <a:t> in Digital Education, University of Edinburgh, UK (2021)</a:t>
            </a:r>
          </a:p>
          <a:p>
            <a:pPr lvl="1">
              <a:spcBef>
                <a:spcPts val="600"/>
              </a:spcBef>
            </a:pPr>
            <a:r>
              <a:rPr lang="en-US" sz="1800" dirty="0" err="1"/>
              <a:t>PgCert</a:t>
            </a:r>
            <a:r>
              <a:rPr lang="en-US" sz="1800" dirty="0"/>
              <a:t> in Medical Education, University of Dundee, UK (ongoing)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Past roles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Biomedical Educational Developer, UNSW Sydney, Australia (2017-2019)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E-learning Instructor (Senior RA), LKS Faculty of Medicine, HKU (2019-2021)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Assistant Lecturer, </a:t>
            </a:r>
            <a:r>
              <a:rPr lang="en-US" sz="1800" dirty="0" err="1"/>
              <a:t>SClinMed</a:t>
            </a:r>
            <a:r>
              <a:rPr lang="en-US" sz="1800" dirty="0"/>
              <a:t>, LKS Faculty of Medicine, HKU (2021-2023)</a:t>
            </a:r>
          </a:p>
        </p:txBody>
      </p:sp>
    </p:spTree>
    <p:extLst>
      <p:ext uri="{BB962C8B-B14F-4D97-AF65-F5344CB8AC3E}">
        <p14:creationId xmlns:p14="http://schemas.microsoft.com/office/powerpoint/2010/main" val="248441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EEE080-B444-44B9-A49D-37A21E210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MCQ</a:t>
            </a:r>
            <a:endParaRPr lang="en-H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340C1-225D-485A-B854-9048431981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DAD6B7-0C83-4170-8104-98B284C27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5" y="1197510"/>
            <a:ext cx="11204620" cy="53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1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EEE080-B444-44B9-A49D-37A21E210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Scales</a:t>
            </a:r>
            <a:endParaRPr lang="en-H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340C1-225D-485A-B854-9048431981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4C404-BCEA-474D-B6BC-7B111F436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79" y="1245034"/>
            <a:ext cx="10947042" cy="53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9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438E54-6E63-4925-930C-A56E165BED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Word cloud</a:t>
            </a:r>
            <a:endParaRPr lang="en-H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03B5A-39BE-4277-BCA0-F59E5CF196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H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556AA-7876-4CC6-B94F-91F5DA56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8" y="1393513"/>
            <a:ext cx="11217499" cy="49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3FF3B3-2CDF-4AE6-9143-6D99B13FFE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200" dirty="0"/>
              <a:t>Audience response systems</a:t>
            </a:r>
            <a:endParaRPr lang="en-HK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4B931-535B-41CA-A8A6-526B7672D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9942" y="1232172"/>
            <a:ext cx="9908125" cy="48734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Encourages students to engage directly with lecture material.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Real-Time Feedback: Students can vote, answer questions, and see instant results.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Inclusivity: Provides a voice to shy or introverted students who might not participate in traditional settings.</a:t>
            </a:r>
          </a:p>
        </p:txBody>
      </p:sp>
      <p:pic>
        <p:nvPicPr>
          <p:cNvPr id="1026" name="Picture 2" descr="Adapting Large Undergraduate Courses - Center for Teaching Excellence |  University of South Carolina">
            <a:extLst>
              <a:ext uri="{FF2B5EF4-FFF2-40B4-BE49-F238E27FC236}">
                <a16:creationId xmlns:a16="http://schemas.microsoft.com/office/drawing/2014/main" id="{13A5CE15-BE7A-41AE-A7A9-A9F50F069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57" y="3668915"/>
            <a:ext cx="6812815" cy="28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B69279-86B0-C51D-5043-1D038518A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200" dirty="0"/>
              <a:t>Key considerations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4BEDB-8E56-F3AB-2C9E-339EBE72C6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033" y="1685713"/>
            <a:ext cx="5025800" cy="48734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sz="2800" dirty="0"/>
              <a:t>ARS can also contribute to increased cognitive load.</a:t>
            </a:r>
          </a:p>
          <a:p>
            <a:pPr>
              <a:spcBef>
                <a:spcPts val="600"/>
              </a:spcBef>
            </a:pPr>
            <a:r>
              <a:rPr lang="en-AU" sz="2800" dirty="0"/>
              <a:t>Unfamiliar interface and interactions promotes extraneous load.</a:t>
            </a:r>
          </a:p>
          <a:p>
            <a:pPr>
              <a:spcBef>
                <a:spcPts val="600"/>
              </a:spcBef>
            </a:pPr>
            <a:r>
              <a:rPr lang="en-AU" sz="2800" dirty="0"/>
              <a:t>Excessively long / complex questions increase both intrinsic and extraneous load.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5DF7C0-BE26-4B23-BCA7-A7FAEDBE5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833" y="1927017"/>
            <a:ext cx="5828929" cy="36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8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04C344-5804-4755-86FA-74DCA00C23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Take-home message</a:t>
            </a:r>
            <a:endParaRPr lang="en-H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24028-B017-4E3C-8B1E-469FE0057C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9942" y="1451113"/>
            <a:ext cx="10180131" cy="48734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sz="3200" dirty="0"/>
              <a:t>Cognitive load is something that we should consider in designing a learning experience. </a:t>
            </a:r>
          </a:p>
          <a:p>
            <a:pPr lvl="1">
              <a:spcBef>
                <a:spcPts val="600"/>
              </a:spcBef>
            </a:pPr>
            <a:r>
              <a:rPr lang="en-AU" sz="2800" dirty="0"/>
              <a:t>Need to be mindful of intrinsic load and extraneous load</a:t>
            </a:r>
            <a:endParaRPr lang="en-HK" sz="2800" dirty="0"/>
          </a:p>
          <a:p>
            <a:pPr>
              <a:spcBef>
                <a:spcPts val="600"/>
              </a:spcBef>
            </a:pPr>
            <a:r>
              <a:rPr lang="en-AU" sz="3200" dirty="0"/>
              <a:t>Cognitive load is NOT something to be fully eliminated.</a:t>
            </a:r>
          </a:p>
          <a:p>
            <a:pPr lvl="1">
              <a:spcBef>
                <a:spcPts val="600"/>
              </a:spcBef>
            </a:pPr>
            <a:r>
              <a:rPr lang="en-AU" sz="2800" dirty="0"/>
              <a:t>Zero cognitive load = boring to students</a:t>
            </a:r>
          </a:p>
          <a:p>
            <a:pPr>
              <a:spcBef>
                <a:spcPts val="600"/>
              </a:spcBef>
            </a:pPr>
            <a:r>
              <a:rPr lang="en-AU" sz="3200" dirty="0"/>
              <a:t>Interactivity enhances students engagement.</a:t>
            </a:r>
          </a:p>
          <a:p>
            <a:pPr lvl="1">
              <a:spcBef>
                <a:spcPts val="600"/>
              </a:spcBef>
            </a:pPr>
            <a:r>
              <a:rPr lang="en-AU" sz="2800" dirty="0"/>
              <a:t>too much interactivity may lead to fatigue</a:t>
            </a:r>
          </a:p>
          <a:p>
            <a:pPr lvl="1">
              <a:spcBef>
                <a:spcPts val="600"/>
              </a:spcBef>
            </a:pPr>
            <a:r>
              <a:rPr lang="en-AU" sz="2800" dirty="0"/>
              <a:t>too easy = boring; but too difficult = frustrating</a:t>
            </a:r>
          </a:p>
          <a:p>
            <a:pPr lvl="1">
              <a:spcBef>
                <a:spcPts val="600"/>
              </a:spcBef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34080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B69279-86B0-C51D-5043-1D038518A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HK" sz="3200" dirty="0"/>
              <a:t>Small-group 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4BEDB-8E56-F3AB-2C9E-339EBE72C6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9942" y="1451113"/>
            <a:ext cx="5749799" cy="48734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sz="2800" dirty="0"/>
              <a:t>We asked you to bring a set of your own lecture slides.</a:t>
            </a:r>
          </a:p>
          <a:p>
            <a:pPr>
              <a:spcBef>
                <a:spcPts val="600"/>
              </a:spcBef>
            </a:pPr>
            <a:r>
              <a:rPr lang="en-AU" sz="2800" dirty="0"/>
              <a:t>Applying what you learnt about cognitive load theory to consider </a:t>
            </a:r>
            <a:br>
              <a:rPr lang="en-AU" sz="2800" dirty="0"/>
            </a:br>
            <a:r>
              <a:rPr lang="en-AU" sz="2800" dirty="0"/>
              <a:t>(</a:t>
            </a:r>
            <a:r>
              <a:rPr lang="en-AU" sz="2800" dirty="0" err="1"/>
              <a:t>i</a:t>
            </a:r>
            <a:r>
              <a:rPr lang="en-AU" sz="2800" dirty="0"/>
              <a:t>) how to enhance presentation </a:t>
            </a:r>
            <a:br>
              <a:rPr lang="en-AU" sz="2800" dirty="0"/>
            </a:br>
            <a:r>
              <a:rPr lang="en-AU" sz="2800" dirty="0"/>
              <a:t>(ii) organisation of the content</a:t>
            </a:r>
          </a:p>
          <a:p>
            <a:pPr>
              <a:spcBef>
                <a:spcPts val="600"/>
              </a:spcBef>
            </a:pPr>
            <a:r>
              <a:rPr lang="en-AU" sz="2800" dirty="0"/>
              <a:t>Consider what type of interactivity you would introduce into your large-class teaching.</a:t>
            </a:r>
          </a:p>
        </p:txBody>
      </p:sp>
      <p:pic>
        <p:nvPicPr>
          <p:cNvPr id="3074" name="Picture 2" descr="Group Task Vectors &amp; Illustrations for Free Download | Freepik">
            <a:extLst>
              <a:ext uri="{FF2B5EF4-FFF2-40B4-BE49-F238E27FC236}">
                <a16:creationId xmlns:a16="http://schemas.microsoft.com/office/drawing/2014/main" id="{96993E91-73DC-4E9B-A7F0-84C64002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4" y="1846482"/>
            <a:ext cx="5344877" cy="356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3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62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069897-25DF-4476-8A73-F5E024A247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80EA4-F076-4649-AD6A-7B900F1185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Icebreaker</a:t>
            </a:r>
          </a:p>
          <a:p>
            <a:r>
              <a:rPr lang="en-AU" dirty="0"/>
              <a:t>faculty</a:t>
            </a:r>
            <a:endParaRPr lang="en-HK" dirty="0"/>
          </a:p>
          <a:p>
            <a:r>
              <a:rPr lang="en-AU" dirty="0"/>
              <a:t>Years of </a:t>
            </a:r>
            <a:r>
              <a:rPr lang="en-AU" dirty="0" err="1"/>
              <a:t>exerpeicne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267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3061C0-9C2E-4636-A0F8-F2BE5F0C25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600" dirty="0"/>
              <a:t>Overview</a:t>
            </a:r>
            <a:endParaRPr lang="en-HK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C56F5-AE24-4BED-AC44-0901CDD2B7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9942" y="1687132"/>
            <a:ext cx="9908125" cy="4637468"/>
          </a:xfrm>
        </p:spPr>
        <p:txBody>
          <a:bodyPr/>
          <a:lstStyle/>
          <a:p>
            <a:r>
              <a:rPr lang="en-AU" sz="3200" dirty="0"/>
              <a:t>Cognitive load theory</a:t>
            </a:r>
          </a:p>
          <a:p>
            <a:r>
              <a:rPr lang="en-AU" sz="3200" dirty="0"/>
              <a:t>Planning lectures / instructional videos</a:t>
            </a:r>
          </a:p>
          <a:p>
            <a:r>
              <a:rPr lang="en-AU" sz="3200" dirty="0"/>
              <a:t>Audience response system</a:t>
            </a:r>
          </a:p>
          <a:p>
            <a:pPr lvl="1"/>
            <a:r>
              <a:rPr lang="en-AU" sz="2800" dirty="0" err="1"/>
              <a:t>Mentimeter</a:t>
            </a:r>
            <a:endParaRPr lang="en-AU" sz="2800" dirty="0"/>
          </a:p>
          <a:p>
            <a:endParaRPr lang="en-HK" sz="3200" dirty="0"/>
          </a:p>
          <a:p>
            <a:r>
              <a:rPr lang="en-HK" sz="3200" dirty="0"/>
              <a:t>Small-group exercise</a:t>
            </a:r>
          </a:p>
        </p:txBody>
      </p:sp>
    </p:spTree>
    <p:extLst>
      <p:ext uri="{BB962C8B-B14F-4D97-AF65-F5344CB8AC3E}">
        <p14:creationId xmlns:p14="http://schemas.microsoft.com/office/powerpoint/2010/main" val="7327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3D9E33-91D5-4C64-8D9D-91D3F1152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885" y="298800"/>
            <a:ext cx="6821106" cy="367122"/>
          </a:xfrm>
        </p:spPr>
        <p:txBody>
          <a:bodyPr/>
          <a:lstStyle/>
          <a:p>
            <a:r>
              <a:rPr lang="en-AU" sz="3600" dirty="0"/>
              <a:t>Information processing model</a:t>
            </a:r>
            <a:endParaRPr lang="en-HK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08A7B-9857-4B36-B26E-93077B9FF9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462" y="1779105"/>
            <a:ext cx="5113414" cy="456537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b="1" dirty="0"/>
              <a:t>Working Memory: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Limited capacity and duration.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Processes novel information.</a:t>
            </a:r>
          </a:p>
          <a:p>
            <a:pPr>
              <a:spcBef>
                <a:spcPts val="600"/>
              </a:spcBef>
            </a:pPr>
            <a:r>
              <a:rPr lang="en-US" sz="2400" b="1" dirty="0"/>
              <a:t>Long-Term Memory: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Unlimited capacity.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Stores organized information.</a:t>
            </a:r>
          </a:p>
          <a:p>
            <a:pPr>
              <a:spcBef>
                <a:spcPts val="600"/>
              </a:spcBef>
            </a:pPr>
            <a:r>
              <a:rPr lang="en-US" sz="2400" b="1" dirty="0"/>
              <a:t>Cognitive load theory </a:t>
            </a:r>
            <a:r>
              <a:rPr lang="en-US" sz="2400" dirty="0"/>
              <a:t>by </a:t>
            </a:r>
            <a:r>
              <a:rPr lang="en-US" sz="2400" dirty="0" err="1"/>
              <a:t>Sweller</a:t>
            </a:r>
            <a:r>
              <a:rPr lang="en-US" sz="2400" dirty="0"/>
              <a:t> in the 1980s - delineates the limited mental resources during learning (working memory).</a:t>
            </a:r>
          </a:p>
          <a:p>
            <a:pPr>
              <a:spcBef>
                <a:spcPts val="600"/>
              </a:spcBef>
            </a:pPr>
            <a:endParaRPr lang="en-US" sz="2400" dirty="0"/>
          </a:p>
        </p:txBody>
      </p:sp>
      <p:pic>
        <p:nvPicPr>
          <p:cNvPr id="1026" name="Picture 2" descr="An introduction to cognitive load theory - THE EDUCATION HUB">
            <a:extLst>
              <a:ext uri="{FF2B5EF4-FFF2-40B4-BE49-F238E27FC236}">
                <a16:creationId xmlns:a16="http://schemas.microsoft.com/office/drawing/2014/main" id="{C29DA8D4-93E2-4913-832D-825FACAF9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t="15352" r="12242" b="9351"/>
          <a:stretch/>
        </p:blipFill>
        <p:spPr bwMode="auto">
          <a:xfrm>
            <a:off x="5844207" y="2171699"/>
            <a:ext cx="6202017" cy="307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735D8A-9DCE-405E-8D95-F33CF1AB969D}"/>
              </a:ext>
            </a:extLst>
          </p:cNvPr>
          <p:cNvSpPr/>
          <p:nvPr/>
        </p:nvSpPr>
        <p:spPr>
          <a:xfrm>
            <a:off x="7093226" y="647851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200" dirty="0">
                <a:hlinkClick r:id="rId4"/>
              </a:rPr>
              <a:t>https://theeducationhub.org.nz/an-introduction-to-cognitive-load-theory/</a:t>
            </a:r>
            <a:r>
              <a:rPr lang="en-HK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011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9F4A82-B076-464C-938F-CCEE0BE2DC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HK" sz="3600" dirty="0"/>
              <a:t>Cognitive load theory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66FFC-1777-4267-A8AD-94BC8005E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341" y="1530625"/>
            <a:ext cx="10798597" cy="47939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b="1" dirty="0"/>
              <a:t>Intrinsic load </a:t>
            </a:r>
            <a:r>
              <a:rPr lang="en-US" sz="2400" dirty="0"/>
              <a:t>is mainly contributed by the inherent complexity of the information being processed.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E.g. Complex concepts that involve involves understanding multiple interrelated elements exerts higher intrinsic load.</a:t>
            </a:r>
          </a:p>
          <a:p>
            <a:pPr>
              <a:spcBef>
                <a:spcPts val="600"/>
              </a:spcBef>
            </a:pPr>
            <a:r>
              <a:rPr lang="en-US" sz="2400" b="1" dirty="0"/>
              <a:t>Extraneous load </a:t>
            </a:r>
            <a:r>
              <a:rPr lang="en-US" sz="2400" dirty="0"/>
              <a:t>is imposed by the way information is presented and the tasks required by the instructional design.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E.g. suboptimal presentation of information increases extraneous load for learning.</a:t>
            </a:r>
          </a:p>
          <a:p>
            <a:pPr>
              <a:spcBef>
                <a:spcPts val="600"/>
              </a:spcBef>
            </a:pPr>
            <a:r>
              <a:rPr lang="en-US" sz="2400" b="1" dirty="0"/>
              <a:t>Germane load </a:t>
            </a:r>
            <a:r>
              <a:rPr lang="en-US" sz="2400" dirty="0"/>
              <a:t>is the cognitive process that contribute to encoding information learnt into long-term memory.</a:t>
            </a:r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spcBef>
                <a:spcPts val="6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12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9F4A82-B076-464C-938F-CCEE0BE2DC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HK" sz="3600" dirty="0"/>
              <a:t>Cognitive load theory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F3C77-F5F3-D010-8187-0D268FFAB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228" y="1948069"/>
            <a:ext cx="7929027" cy="40551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4D193D-A797-730D-5FFE-20CD13AB9F27}"/>
              </a:ext>
            </a:extLst>
          </p:cNvPr>
          <p:cNvSpPr txBox="1"/>
          <p:nvPr/>
        </p:nvSpPr>
        <p:spPr>
          <a:xfrm>
            <a:off x="1121465" y="6137270"/>
            <a:ext cx="994906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Since 2019, “germane load” is taken out of the additive equation of total cognitive load.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70F73-04D1-4668-8369-03C23B0F0095}"/>
              </a:ext>
            </a:extLst>
          </p:cNvPr>
          <p:cNvSpPr txBox="1"/>
          <p:nvPr/>
        </p:nvSpPr>
        <p:spPr>
          <a:xfrm>
            <a:off x="652233" y="1365834"/>
            <a:ext cx="108875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2400" b="1" dirty="0"/>
              <a:t>Total cognitive load = intrinsic cognitive load + extraneous cognitive load</a:t>
            </a:r>
            <a:endParaRPr lang="en-HK" sz="2400" b="1" dirty="0"/>
          </a:p>
        </p:txBody>
      </p:sp>
    </p:spTree>
    <p:extLst>
      <p:ext uri="{BB962C8B-B14F-4D97-AF65-F5344CB8AC3E}">
        <p14:creationId xmlns:p14="http://schemas.microsoft.com/office/powerpoint/2010/main" val="39024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4C55A0-C6D1-676C-6B91-3F3401A8B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D680B-62BA-809C-BA14-4088BCE38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 err="1"/>
              <a:t>Menti</a:t>
            </a:r>
            <a:r>
              <a:rPr lang="en-AU" dirty="0"/>
              <a:t> word cloud</a:t>
            </a:r>
          </a:p>
          <a:p>
            <a:pPr lvl="1"/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C5690A-905F-E1B1-BB3F-19A18E71E4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200" dirty="0"/>
              <a:t>Intrinsic load -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C9415-A45B-2C35-5495-9787D840F0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9221" y="1421296"/>
            <a:ext cx="10073041" cy="4784034"/>
          </a:xfrm>
        </p:spPr>
        <p:txBody>
          <a:bodyPr/>
          <a:lstStyle/>
          <a:p>
            <a:r>
              <a:rPr lang="en-GB" sz="2800" dirty="0"/>
              <a:t>Medical students diagnosing a patient with multiple symptoms and conditions with interacting pathophysiology, requiring integration of various disciplinary knowledge.</a:t>
            </a:r>
            <a:endParaRPr lang="en-GB" sz="3200" dirty="0"/>
          </a:p>
          <a:p>
            <a:endParaRPr lang="en-GB" sz="2800" dirty="0"/>
          </a:p>
          <a:p>
            <a:r>
              <a:rPr lang="en-US" sz="2800" dirty="0"/>
              <a:t>Learning how to use a new software to create presentation </a:t>
            </a:r>
          </a:p>
          <a:p>
            <a:pPr lvl="1"/>
            <a:r>
              <a:rPr lang="en-US" sz="2400" dirty="0"/>
              <a:t>The interface and terminology are unfamiliar. </a:t>
            </a:r>
          </a:p>
          <a:p>
            <a:pPr lvl="1"/>
            <a:r>
              <a:rPr lang="en-US" sz="2400" dirty="0"/>
              <a:t>Your brain has to work out the navigation - all while trying to create an actual presentation.</a:t>
            </a:r>
          </a:p>
          <a:p>
            <a:pPr lvl="1"/>
            <a:r>
              <a:rPr lang="en-US" sz="2400" dirty="0"/>
              <a:t>Prior experience with the navigation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lower intrinsic load.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7728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3">
      <a:majorFont>
        <a:latin typeface="Arial"/>
        <a:ea typeface="Noto Sans CJK TC Regular"/>
        <a:cs typeface=""/>
      </a:majorFont>
      <a:minorFont>
        <a:latin typeface="Arial"/>
        <a:ea typeface="Noto Sans CJK TC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ACA2C042B0045B54281BB23166DFC" ma:contentTypeVersion="15" ma:contentTypeDescription="Create a new document." ma:contentTypeScope="" ma:versionID="dcdc9df4114ec3780ad60eb16ffa2130">
  <xsd:schema xmlns:xsd="http://www.w3.org/2001/XMLSchema" xmlns:xs="http://www.w3.org/2001/XMLSchema" xmlns:p="http://schemas.microsoft.com/office/2006/metadata/properties" xmlns:ns3="20f45f36-c7f9-483c-9ead-13cbe27fcc7f" xmlns:ns4="3402121b-dab5-4967-9844-8b609227150a" targetNamespace="http://schemas.microsoft.com/office/2006/metadata/properties" ma:root="true" ma:fieldsID="a9f36003794345fd9a5d870eb4b46248" ns3:_="" ns4:_="">
    <xsd:import namespace="20f45f36-c7f9-483c-9ead-13cbe27fcc7f"/>
    <xsd:import namespace="3402121b-dab5-4967-9844-8b60922715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45f36-c7f9-483c-9ead-13cbe27fcc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2121b-dab5-4967-9844-8b609227150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0f45f36-c7f9-483c-9ead-13cbe27fcc7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D6928F-D365-44B6-B735-C5998608A9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f45f36-c7f9-483c-9ead-13cbe27fcc7f"/>
    <ds:schemaRef ds:uri="3402121b-dab5-4967-9844-8b60922715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FBA302-4523-485F-8ED1-28F22ADE857A}">
  <ds:schemaRefs>
    <ds:schemaRef ds:uri="http://www.w3.org/XML/1998/namespace"/>
    <ds:schemaRef ds:uri="3402121b-dab5-4967-9844-8b609227150a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20f45f36-c7f9-483c-9ead-13cbe27fcc7f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0278601-5D57-4AF7-B015-27D24824A7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11714</TotalTime>
  <Words>1316</Words>
  <Application>Microsoft Office PowerPoint</Application>
  <PresentationFormat>Widescreen</PresentationFormat>
  <Paragraphs>156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AppleSymbols</vt:lpstr>
      <vt:lpstr>Arial Regular</vt:lpstr>
      <vt:lpstr>HanaMinA</vt:lpstr>
      <vt:lpstr>Noto Sans CJK TC Regular</vt:lpstr>
      <vt:lpstr>新細明體</vt:lpstr>
      <vt:lpstr>Arial</vt:lpstr>
      <vt:lpstr>Arial Bold</vt:lpstr>
      <vt:lpstr>Calibri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Enoch Chan</cp:lastModifiedBy>
  <cp:revision>325</cp:revision>
  <dcterms:created xsi:type="dcterms:W3CDTF">2018-10-19T08:29:58Z</dcterms:created>
  <dcterms:modified xsi:type="dcterms:W3CDTF">2025-03-25T05:15:21Z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0x0101009E7ACA2C042B0045B54281BB23166DFC</vt:lpwstr>
  </property>
</Properties>
</file>