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541" r:id="rId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736" userDrawn="1">
          <p15:clr>
            <a:srgbClr val="747775"/>
          </p15:clr>
        </p15:guide>
        <p15:guide id="2" pos="204" userDrawn="1">
          <p15:clr>
            <a:srgbClr val="747775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66" roundtripDataSignature="AMtx7mgekmOP6PpgRA5cTgraAOO1PxFSH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M, Michael [BRE]" initials="YM[" lastIdx="9" clrIdx="0">
    <p:extLst>
      <p:ext uri="{19B8F6BF-5375-455C-9EA6-DF929625EA0E}">
        <p15:presenceInfo xmlns:p15="http://schemas.microsoft.com/office/powerpoint/2012/main" userId="S-1-5-21-2167641406-2097084130-2755097673-6302" providerId="AD"/>
      </p:ext>
    </p:extLst>
  </p:cmAuthor>
  <p:cmAuthor id="2" name="KEE, Tris [BRE]" initials="YK" lastIdx="1" clrIdx="1">
    <p:extLst>
      <p:ext uri="{19B8F6BF-5375-455C-9EA6-DF929625EA0E}">
        <p15:presenceInfo xmlns:p15="http://schemas.microsoft.com/office/powerpoint/2012/main" userId="S::yctriskee@polyu.edu.hk::d00e7259-2365-495c-b372-e3a16a001d8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557706A-9B87-4BC8-B5BF-B1BE703D557C}">
  <a:tblStyle styleId="{B557706A-9B87-4BC8-B5BF-B1BE703D557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63" autoAdjust="0"/>
    <p:restoredTop sz="94622"/>
  </p:normalViewPr>
  <p:slideViewPr>
    <p:cSldViewPr snapToGrid="0">
      <p:cViewPr varScale="1">
        <p:scale>
          <a:sx n="108" d="100"/>
          <a:sy n="108" d="100"/>
        </p:scale>
        <p:origin x="2024" y="192"/>
      </p:cViewPr>
      <p:guideLst>
        <p:guide orient="horz" pos="1736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68" Type="http://schemas.openxmlformats.org/officeDocument/2006/relationships/presProps" Target="presProps.xml"/><Relationship Id="rId67" Type="http://schemas.openxmlformats.org/officeDocument/2006/relationships/commentAuthors" Target="commentAuthors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6" Type="http://customschemas.google.com/relationships/presentationmetadata" Target="metadata"/><Relationship Id="rId4" Type="http://schemas.openxmlformats.org/officeDocument/2006/relationships/notesMaster" Target="notesMasters/notesMaster1.xml"/><Relationship Id="rId6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6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>
            <a:spLocks noGrp="1"/>
          </p:cNvSpPr>
          <p:nvPr>
            <p:ph type="title"/>
          </p:nvPr>
        </p:nvSpPr>
        <p:spPr>
          <a:xfrm>
            <a:off x="809411" y="1142057"/>
            <a:ext cx="2808000" cy="1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809411" y="2254057"/>
            <a:ext cx="2808000" cy="4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31" name="Google Shape;31;p13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4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/>
          <p:nvPr/>
        </p:nvSpPr>
        <p:spPr>
          <a:xfrm>
            <a:off x="4444678" y="-167"/>
            <a:ext cx="4699322" cy="5808491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265500" y="1370256"/>
            <a:ext cx="40452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subTitle" idx="1"/>
          </p:nvPr>
        </p:nvSpPr>
        <p:spPr>
          <a:xfrm>
            <a:off x="265500" y="3463456"/>
            <a:ext cx="4045200" cy="1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4939500" y="965434"/>
            <a:ext cx="3837000" cy="4555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15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 hasCustomPrompt="1"/>
          </p:nvPr>
        </p:nvSpPr>
        <p:spPr>
          <a:xfrm>
            <a:off x="311700" y="1474833"/>
            <a:ext cx="8520600" cy="2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1250066" y="593367"/>
            <a:ext cx="7582233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462986" y="1536633"/>
            <a:ext cx="8369313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p7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52" r:id="rId3"/>
    <p:sldLayoutId id="2147483654" r:id="rId4"/>
    <p:sldLayoutId id="2147483655" r:id="rId5"/>
    <p:sldLayoutId id="2147483656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ctr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8CE64DD-BEDC-42CF-A80F-93B4375A6135}"/>
              </a:ext>
            </a:extLst>
          </p:cNvPr>
          <p:cNvSpPr txBox="1"/>
          <p:nvPr/>
        </p:nvSpPr>
        <p:spPr>
          <a:xfrm>
            <a:off x="471386" y="1873479"/>
            <a:ext cx="4706256" cy="17648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667" b="1" dirty="0">
                <a:solidFill>
                  <a:schemeClr val="bg1"/>
                </a:solidFill>
              </a:rPr>
              <a:t>Department of </a:t>
            </a:r>
            <a:br>
              <a:rPr lang="en-US" sz="2667" b="1" dirty="0">
                <a:solidFill>
                  <a:schemeClr val="bg1"/>
                </a:solidFill>
              </a:rPr>
            </a:br>
            <a:r>
              <a:rPr lang="en-US" sz="2667" b="1" dirty="0">
                <a:solidFill>
                  <a:schemeClr val="bg1"/>
                </a:solidFill>
              </a:rPr>
              <a:t>Construction Management and Intelligence</a:t>
            </a:r>
            <a:endParaRPr lang="en-US" altLang="ja-JP" sz="2667" b="1" dirty="0">
              <a:solidFill>
                <a:schemeClr val="bg1"/>
              </a:solidFill>
            </a:endParaRPr>
          </a:p>
          <a:p>
            <a:r>
              <a:rPr lang="zh-TW" altLang="en-US" sz="2667" b="1" dirty="0">
                <a:solidFill>
                  <a:schemeClr val="bg1"/>
                </a:solidFill>
              </a:rPr>
              <a:t>建設管理及智能學系</a:t>
            </a:r>
            <a:endParaRPr lang="en-US" altLang="ja-JP" sz="2667" b="1" dirty="0">
              <a:solidFill>
                <a:schemeClr val="bg1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F9FAB75-A574-4A05-813D-E1D7A6E3C120}"/>
              </a:ext>
            </a:extLst>
          </p:cNvPr>
          <p:cNvSpPr txBox="1">
            <a:spLocks noChangeArrowheads="1"/>
          </p:cNvSpPr>
          <p:nvPr/>
        </p:nvSpPr>
        <p:spPr>
          <a:xfrm>
            <a:off x="489315" y="3623099"/>
            <a:ext cx="6953913" cy="774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1600"/>
              </a:spcBef>
            </a:pPr>
            <a:r>
              <a:rPr lang="en-US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PolyU</a:t>
            </a:r>
            <a:br>
              <a:rPr lang="en-US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</a:br>
            <a:endParaRPr lang="en-US" altLang="en-US" sz="3200" dirty="0">
              <a:solidFill>
                <a:schemeClr val="bg1"/>
              </a:solidFill>
              <a:ea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867B0F0-70F5-4C4D-F436-55E09F049E27}"/>
              </a:ext>
            </a:extLst>
          </p:cNvPr>
          <p:cNvSpPr txBox="1">
            <a:spLocks/>
          </p:cNvSpPr>
          <p:nvPr/>
        </p:nvSpPr>
        <p:spPr bwMode="auto">
          <a:xfrm>
            <a:off x="1085751" y="1367570"/>
            <a:ext cx="7772400" cy="72707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9pPr>
          </a:lstStyle>
          <a:p>
            <a:pPr algn="l" eaLnBrk="1" hangingPunct="1">
              <a:defRPr/>
            </a:pPr>
            <a:r>
              <a:rPr lang="en-US" altLang="en-US" sz="3733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3FAD92-CA5B-8086-AF14-00DDA175B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978" y="2288925"/>
            <a:ext cx="8008261" cy="343498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80990" indent="-38099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TW" sz="21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Proud History</a:t>
            </a:r>
            <a:endParaRPr lang="en-US" altLang="zh-TW" sz="21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637068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17</Words>
  <Application>Microsoft Macintosh PowerPoint</Application>
  <PresentationFormat>On-screen Show (4:3)</PresentationFormat>
  <Paragraphs>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KEE, Tris [BRE]</dc:creator>
  <cp:lastModifiedBy>Jenny ma</cp:lastModifiedBy>
  <cp:revision>114</cp:revision>
  <dcterms:modified xsi:type="dcterms:W3CDTF">2026-08-22T13:01:17Z</dcterms:modified>
</cp:coreProperties>
</file>