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546" r:id="rId2"/>
    <p:sldId id="549" r:id="rId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736" userDrawn="1">
          <p15:clr>
            <a:srgbClr val="747775"/>
          </p15:clr>
        </p15:guide>
        <p15:guide id="2" pos="204" userDrawn="1">
          <p15:clr>
            <a:srgbClr val="747775"/>
          </p15:clr>
        </p15:guide>
      </p15:sldGuideLst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66" roundtripDataSignature="AMtx7mgekmOP6PpgRA5cTgraAOO1PxFSH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M, Michael [BRE]" initials="YM[" lastIdx="9" clrIdx="0">
    <p:extLst>
      <p:ext uri="{19B8F6BF-5375-455C-9EA6-DF929625EA0E}">
        <p15:presenceInfo xmlns:p15="http://schemas.microsoft.com/office/powerpoint/2012/main" userId="S-1-5-21-2167641406-2097084130-2755097673-6302" providerId="AD"/>
      </p:ext>
    </p:extLst>
  </p:cmAuthor>
  <p:cmAuthor id="2" name="KEE, Tris [BRE]" initials="YK" lastIdx="1" clrIdx="1">
    <p:extLst>
      <p:ext uri="{19B8F6BF-5375-455C-9EA6-DF929625EA0E}">
        <p15:presenceInfo xmlns:p15="http://schemas.microsoft.com/office/powerpoint/2012/main" userId="S::yctriskee@polyu.edu.hk::d00e7259-2365-495c-b372-e3a16a001d8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557706A-9B87-4BC8-B5BF-B1BE703D557C}">
  <a:tblStyle styleId="{B557706A-9B87-4BC8-B5BF-B1BE703D557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06" autoAdjust="0"/>
    <p:restoredTop sz="94622"/>
  </p:normalViewPr>
  <p:slideViewPr>
    <p:cSldViewPr snapToGrid="0">
      <p:cViewPr varScale="1">
        <p:scale>
          <a:sx n="108" d="100"/>
          <a:sy n="108" d="100"/>
        </p:scale>
        <p:origin x="1064" y="192"/>
      </p:cViewPr>
      <p:guideLst>
        <p:guide orient="horz" pos="1736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68" Type="http://schemas.openxmlformats.org/officeDocument/2006/relationships/presProps" Target="presProps.xml"/><Relationship Id="rId67" Type="http://schemas.openxmlformats.org/officeDocument/2006/relationships/commentAuthors" Target="commentAuthors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6" Type="http://customschemas.google.com/relationships/presentationmetadata" Target="metadata"/><Relationship Id="rId4" Type="http://schemas.openxmlformats.org/officeDocument/2006/relationships/notesMaster" Target="notesMasters/notesMaster1.xml"/><Relationship Id="rId6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>
          <a:extLst>
            <a:ext uri="{FF2B5EF4-FFF2-40B4-BE49-F238E27FC236}">
              <a16:creationId xmlns:a16="http://schemas.microsoft.com/office/drawing/2014/main" id="{7E3BDF7B-CCB4-10F4-42BD-FC25FD60B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>
            <a:extLst>
              <a:ext uri="{FF2B5EF4-FFF2-40B4-BE49-F238E27FC236}">
                <a16:creationId xmlns:a16="http://schemas.microsoft.com/office/drawing/2014/main" id="{6346702C-2627-84FF-4449-7248704D62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>
            <a:extLst>
              <a:ext uri="{FF2B5EF4-FFF2-40B4-BE49-F238E27FC236}">
                <a16:creationId xmlns:a16="http://schemas.microsoft.com/office/drawing/2014/main" id="{0F6058B6-E45F-1B35-0A7A-33D993EA656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90318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userDrawn="1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;p7">
            <a:extLst>
              <a:ext uri="{FF2B5EF4-FFF2-40B4-BE49-F238E27FC236}">
                <a16:creationId xmlns:a16="http://schemas.microsoft.com/office/drawing/2014/main" id="{7D3130FE-839C-6AF0-4A33-125AB3FFD4E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97943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 txBox="1">
            <a:spLocks noGrp="1"/>
          </p:cNvSpPr>
          <p:nvPr>
            <p:ph type="title"/>
          </p:nvPr>
        </p:nvSpPr>
        <p:spPr>
          <a:xfrm>
            <a:off x="964074" y="1042094"/>
            <a:ext cx="2808000" cy="10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964074" y="2154094"/>
            <a:ext cx="2808000" cy="42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4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5"/>
          <p:cNvSpPr/>
          <p:nvPr/>
        </p:nvSpPr>
        <p:spPr>
          <a:xfrm>
            <a:off x="4572000" y="0"/>
            <a:ext cx="4572000" cy="560758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265500" y="1254892"/>
            <a:ext cx="40452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subTitle" idx="1"/>
          </p:nvPr>
        </p:nvSpPr>
        <p:spPr>
          <a:xfrm>
            <a:off x="265500" y="3348092"/>
            <a:ext cx="4045200" cy="1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218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>
            <a:spLocks noGrp="1"/>
          </p:cNvSpPr>
          <p:nvPr>
            <p:ph type="title" hasCustomPrompt="1"/>
          </p:nvPr>
        </p:nvSpPr>
        <p:spPr>
          <a:xfrm>
            <a:off x="311700" y="1474833"/>
            <a:ext cx="8520600" cy="2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1729648" y="593367"/>
            <a:ext cx="6819441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705080" y="1536633"/>
            <a:ext cx="7844009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" name="Google Shape;8;p7">
            <a:extLst>
              <a:ext uri="{FF2B5EF4-FFF2-40B4-BE49-F238E27FC236}">
                <a16:creationId xmlns:a16="http://schemas.microsoft.com/office/drawing/2014/main" id="{BFA4669A-0E6A-9C3C-2D46-F589F906FC88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297943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49" r:id="rId2"/>
    <p:sldLayoutId id="2147483652" r:id="rId3"/>
    <p:sldLayoutId id="2147483654" r:id="rId4"/>
    <p:sldLayoutId id="2147483655" r:id="rId5"/>
    <p:sldLayoutId id="2147483656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ctr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Shape 53">
          <a:extLst>
            <a:ext uri="{FF2B5EF4-FFF2-40B4-BE49-F238E27FC236}">
              <a16:creationId xmlns:a16="http://schemas.microsoft.com/office/drawing/2014/main" id="{5151F29C-864F-5458-39E2-6F2211F2B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04A2532-9A8C-3BF4-2FE9-A4D5F1661139}"/>
              </a:ext>
            </a:extLst>
          </p:cNvPr>
          <p:cNvSpPr txBox="1"/>
          <p:nvPr/>
        </p:nvSpPr>
        <p:spPr>
          <a:xfrm>
            <a:off x="3705103" y="2193967"/>
            <a:ext cx="4809506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</a:rPr>
              <a:t>Department of </a:t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>Construction Management </a:t>
            </a:r>
          </a:p>
          <a:p>
            <a:pPr algn="r"/>
            <a:r>
              <a:rPr lang="en-US" sz="2800" b="1" dirty="0">
                <a:solidFill>
                  <a:schemeClr val="bg1"/>
                </a:solidFill>
              </a:rPr>
              <a:t>and Intelligence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algn="r"/>
            <a:r>
              <a:rPr lang="zh-TW" altLang="en-US" sz="2800" b="1" dirty="0">
                <a:solidFill>
                  <a:schemeClr val="bg1"/>
                </a:solidFill>
              </a:rPr>
              <a:t>建設管理及智能學系</a:t>
            </a:r>
            <a:endParaRPr lang="en-US" altLang="ja-JP" sz="2800" b="1" dirty="0">
              <a:solidFill>
                <a:schemeClr val="bg1"/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4E0ECD5-C145-6ECB-7A06-5977F0E4F186}"/>
              </a:ext>
            </a:extLst>
          </p:cNvPr>
          <p:cNvSpPr txBox="1">
            <a:spLocks noChangeArrowheads="1"/>
          </p:cNvSpPr>
          <p:nvPr/>
        </p:nvSpPr>
        <p:spPr>
          <a:xfrm>
            <a:off x="4987637" y="4078024"/>
            <a:ext cx="3526972" cy="581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>
              <a:spcBef>
                <a:spcPts val="1200"/>
              </a:spcBef>
            </a:pPr>
            <a:r>
              <a:rPr lang="en-US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PolyU</a:t>
            </a:r>
            <a:br>
              <a:rPr lang="en-US" altLang="en-US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</a:br>
            <a:endParaRPr lang="en-US" altLang="en-US" dirty="0">
              <a:solidFill>
                <a:schemeClr val="accent6">
                  <a:lumMod val="50000"/>
                </a:schemeClr>
              </a:solidFill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63657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662198FE-B71A-3A6B-589B-8623C24E2E2C}"/>
              </a:ext>
            </a:extLst>
          </p:cNvPr>
          <p:cNvSpPr txBox="1">
            <a:spLocks/>
          </p:cNvSpPr>
          <p:nvPr/>
        </p:nvSpPr>
        <p:spPr bwMode="auto">
          <a:xfrm>
            <a:off x="1146362" y="1597745"/>
            <a:ext cx="5829300" cy="545306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9pPr>
          </a:lstStyle>
          <a:p>
            <a:pPr algn="l" eaLnBrk="1" hangingPunct="1">
              <a:defRPr/>
            </a:pPr>
            <a:r>
              <a:rPr lang="en-U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65D88FC-7BDE-31FC-098A-A7F9CCE43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732" y="2265010"/>
            <a:ext cx="7291949" cy="285203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TW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Proud History</a:t>
            </a:r>
            <a:endParaRPr lang="en-US" altLang="zh-TW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8;p7">
            <a:extLst>
              <a:ext uri="{FF2B5EF4-FFF2-40B4-BE49-F238E27FC236}">
                <a16:creationId xmlns:a16="http://schemas.microsoft.com/office/drawing/2014/main" id="{D14069E1-0CFD-8EB2-3344-80F7A1BE8B8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97943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00000000-1234-1234-1234-123412341234}" type="slidenum">
              <a:rPr lang="en" smtClean="0"/>
              <a:pPr algn="l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51960400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18</Words>
  <Application>Microsoft Macintosh PowerPoint</Application>
  <PresentationFormat>On-screen Show (4:3)</PresentationFormat>
  <Paragraphs>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KEE, Tris [BRE]</dc:creator>
  <cp:lastModifiedBy>Jenny ma</cp:lastModifiedBy>
  <cp:revision>113</cp:revision>
  <dcterms:modified xsi:type="dcterms:W3CDTF">2026-08-20T13:55:22Z</dcterms:modified>
</cp:coreProperties>
</file>