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6" r:id="rId2"/>
    <p:sldId id="548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02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8091" autoAdjust="0"/>
    <p:restoredTop sz="94622"/>
  </p:normalViewPr>
  <p:slideViewPr>
    <p:cSldViewPr snapToGrid="0">
      <p:cViewPr varScale="1">
        <p:scale>
          <a:sx n="155" d="100"/>
          <a:sy n="155" d="100"/>
        </p:scale>
        <p:origin x="392" y="176"/>
      </p:cViewPr>
      <p:guideLst>
        <p:guide orient="horz" pos="1302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7E3BDF7B-CCB4-10F4-42BD-FC25FD60B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6346702C-2627-84FF-4449-7248704D62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0F6058B6-E45F-1B35-0A7A-33D993EA65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031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820855" y="690682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820855" y="1524682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31" name="Google Shape;31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25"/>
            <a:ext cx="4572000" cy="409414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941169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2511069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164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5151F29C-864F-5458-39E2-6F2211F2B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04A2532-9A8C-3BF4-2FE9-A4D5F1661139}"/>
              </a:ext>
            </a:extLst>
          </p:cNvPr>
          <p:cNvSpPr txBox="1"/>
          <p:nvPr/>
        </p:nvSpPr>
        <p:spPr>
          <a:xfrm>
            <a:off x="4572000" y="2203615"/>
            <a:ext cx="420064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Department of 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Construction Management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and Intelligence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r>
              <a:rPr lang="zh-TW" altLang="en-US" sz="2400" b="1" dirty="0">
                <a:solidFill>
                  <a:schemeClr val="bg1"/>
                </a:solidFill>
              </a:rPr>
              <a:t>建設管理及智能學系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4E0ECD5-C145-6ECB-7A06-5977F0E4F186}"/>
              </a:ext>
            </a:extLst>
          </p:cNvPr>
          <p:cNvSpPr txBox="1">
            <a:spLocks noChangeArrowheads="1"/>
          </p:cNvSpPr>
          <p:nvPr/>
        </p:nvSpPr>
        <p:spPr>
          <a:xfrm>
            <a:off x="4595751" y="3778912"/>
            <a:ext cx="3526972" cy="581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sz="2400" dirty="0">
              <a:solidFill>
                <a:schemeClr val="accent6">
                  <a:lumMod val="50000"/>
                </a:schemeClr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3657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95D14F-0F9C-F3B7-B345-2428E95E5353}"/>
              </a:ext>
            </a:extLst>
          </p:cNvPr>
          <p:cNvSpPr txBox="1">
            <a:spLocks/>
          </p:cNvSpPr>
          <p:nvPr/>
        </p:nvSpPr>
        <p:spPr bwMode="auto">
          <a:xfrm>
            <a:off x="1146362" y="740495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C951FB-0DC9-0BAE-D645-2421A3AD2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731" y="1407760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3040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17</Words>
  <Application>Microsoft Macintosh PowerPoint</Application>
  <PresentationFormat>On-screen Show (16:9)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112</cp:revision>
  <dcterms:modified xsi:type="dcterms:W3CDTF">2026-08-20T08:17:51Z</dcterms:modified>
</cp:coreProperties>
</file>