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541" r:id="rId2"/>
    <p:sldId id="542" r:id="rId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36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9" autoAdjust="0"/>
    <p:restoredTop sz="94622"/>
  </p:normalViewPr>
  <p:slideViewPr>
    <p:cSldViewPr snapToGrid="0">
      <p:cViewPr varScale="1">
        <p:scale>
          <a:sx n="108" d="100"/>
          <a:sy n="108" d="100"/>
        </p:scale>
        <p:origin x="1840" y="192"/>
      </p:cViewPr>
      <p:guideLst>
        <p:guide orient="horz" pos="173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B5A3FE7-BB62-EBE6-F6BA-B0ADF724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>
            <a:extLst>
              <a:ext uri="{FF2B5EF4-FFF2-40B4-BE49-F238E27FC236}">
                <a16:creationId xmlns:a16="http://schemas.microsoft.com/office/drawing/2014/main" id="{563E4596-2BEF-8F1B-62C1-16AC636057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>
            <a:extLst>
              <a:ext uri="{FF2B5EF4-FFF2-40B4-BE49-F238E27FC236}">
                <a16:creationId xmlns:a16="http://schemas.microsoft.com/office/drawing/2014/main" id="{C28984AB-1859-203D-5F35-6C352A1515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9818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640E8-E103-1210-378E-049759F9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1F9630A6-5730-4040-CBF2-640736AA45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07F00B7B-C587-912F-5F2C-07A5E40D90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08A36FE9-ABE0-9276-AE28-7854FDDB96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1pPr>
            <a:lvl2pPr marL="739775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2pPr>
            <a:lvl3pPr marL="1138238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3pPr>
            <a:lvl4pPr marL="1593850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4pPr>
            <a:lvl5pPr marL="204946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5pPr>
            <a:lvl6pPr marL="250666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6pPr>
            <a:lvl7pPr marL="296386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7pPr>
            <a:lvl8pPr marL="342106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8pPr>
            <a:lvl9pPr marL="387826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DDFCCD8-3088-4139-BA90-437F0CEF82BC}" type="slidenum">
              <a:rPr lang="en-US" altLang="zh-TW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zh-TW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07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;p7">
            <a:extLst>
              <a:ext uri="{FF2B5EF4-FFF2-40B4-BE49-F238E27FC236}">
                <a16:creationId xmlns:a16="http://schemas.microsoft.com/office/drawing/2014/main" id="{A4AC095F-C85D-BDCD-05CD-4D94CADCAB5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F48CA598-50B0-9E2A-0ADF-48590C3581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11B203E8-971A-8384-C401-A5FAFBB845D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DFD220FE-6498-C6C2-BC30-2B667C5B39B5}"/>
              </a:ext>
            </a:extLst>
          </p:cNvPr>
          <p:cNvSpPr txBox="1">
            <a:spLocks/>
          </p:cNvSpPr>
          <p:nvPr userDrawn="1"/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00BF0E5A-C213-F736-16CB-9B7DA6E5E01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-167"/>
            <a:ext cx="4572000" cy="6356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A9D2EE0F-1B25-34F0-4F0C-BBA728571F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3A2A4B3C-F27F-BE64-FD98-A23EA2CC7E7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275908" y="6333200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2" r:id="rId3"/>
    <p:sldLayoutId id="2147483654" r:id="rId4"/>
    <p:sldLayoutId id="2147483655" r:id="rId5"/>
    <p:sldLayoutId id="2147483656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1144781A-CDE0-693A-ABEE-730039BDB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4F0AD7-7CAF-3332-D4B3-8C996D85875A}"/>
              </a:ext>
            </a:extLst>
          </p:cNvPr>
          <p:cNvSpPr txBox="1"/>
          <p:nvPr/>
        </p:nvSpPr>
        <p:spPr>
          <a:xfrm>
            <a:off x="323850" y="1821709"/>
            <a:ext cx="9633761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Department of 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Construction Management 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and Intelligence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zh-TW" altLang="en-US" sz="2800" b="1" dirty="0">
                <a:solidFill>
                  <a:schemeClr val="bg1"/>
                </a:solidFill>
              </a:rPr>
              <a:t>建設管理及智能學系</a:t>
            </a:r>
            <a:endParaRPr lang="en-US" altLang="ja-JP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51EB5-52CB-A540-C37F-247BD3F6FFA4}"/>
              </a:ext>
            </a:extLst>
          </p:cNvPr>
          <p:cNvSpPr txBox="1">
            <a:spLocks noChangeArrowheads="1"/>
          </p:cNvSpPr>
          <p:nvPr/>
        </p:nvSpPr>
        <p:spPr>
          <a:xfrm>
            <a:off x="323850" y="3700433"/>
            <a:ext cx="6953913" cy="774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600"/>
              </a:spcBef>
            </a:pPr>
            <a:r>
              <a:rPr lang="en-US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PolyU</a:t>
            </a:r>
            <a:br>
              <a:rPr lang="en-US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</a:br>
            <a:endParaRPr lang="en-US" altLang="en-US" dirty="0">
              <a:solidFill>
                <a:schemeClr val="bg1"/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907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6AF95A-3095-70B4-51D2-5835D1A76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A4354186-176B-533C-CD79-06F439A0B76D}"/>
              </a:ext>
            </a:extLst>
          </p:cNvPr>
          <p:cNvSpPr txBox="1">
            <a:spLocks/>
          </p:cNvSpPr>
          <p:nvPr/>
        </p:nvSpPr>
        <p:spPr bwMode="auto">
          <a:xfrm>
            <a:off x="685800" y="880681"/>
            <a:ext cx="7772400" cy="72707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6374BF6-CAA0-AA95-F173-7A479AD9F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802036"/>
            <a:ext cx="9722599" cy="380270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80990" indent="-38099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85365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18</Words>
  <Application>Microsoft Macintosh PowerPoint</Application>
  <PresentationFormat>On-screen Show (4:3)</PresentationFormat>
  <Paragraphs>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113</cp:revision>
  <dcterms:modified xsi:type="dcterms:W3CDTF">2026-08-22T13:01:24Z</dcterms:modified>
</cp:coreProperties>
</file>