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541" r:id="rId3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302" userDrawn="1">
          <p15:clr>
            <a:srgbClr val="747775"/>
          </p15:clr>
        </p15:guide>
        <p15:guide id="2" pos="204" userDrawn="1">
          <p15:clr>
            <a:srgbClr val="747775"/>
          </p15:clr>
        </p15:guide>
      </p15:sldGuideLst>
    </p:ext>
    <p:ext uri="GoogleSlidesCustomDataVersion2">
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r:id="rId66" roundtripDataSignature="AMtx7mgekmOP6PpgRA5cTgraAOO1PxFSHg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AM, Michael [BRE]" initials="YM[" lastIdx="9" clrIdx="0">
    <p:extLst>
      <p:ext uri="{19B8F6BF-5375-455C-9EA6-DF929625EA0E}">
        <p15:presenceInfo xmlns:p15="http://schemas.microsoft.com/office/powerpoint/2012/main" userId="S-1-5-21-2167641406-2097084130-2755097673-6302" providerId="AD"/>
      </p:ext>
    </p:extLst>
  </p:cmAuthor>
  <p:cmAuthor id="2" name="KEE, Tris [BRE]" initials="YK" lastIdx="1" clrIdx="1">
    <p:extLst>
      <p:ext uri="{19B8F6BF-5375-455C-9EA6-DF929625EA0E}">
        <p15:presenceInfo xmlns:p15="http://schemas.microsoft.com/office/powerpoint/2012/main" userId="S::yctriskee@polyu.edu.hk::d00e7259-2365-495c-b372-e3a16a001d8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557706A-9B87-4BC8-B5BF-B1BE703D557C}">
  <a:tblStyle styleId="{B557706A-9B87-4BC8-B5BF-B1BE703D557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49" autoAdjust="0"/>
    <p:restoredTop sz="94622"/>
  </p:normalViewPr>
  <p:slideViewPr>
    <p:cSldViewPr snapToGrid="0">
      <p:cViewPr varScale="1">
        <p:scale>
          <a:sx n="144" d="100"/>
          <a:sy n="144" d="100"/>
        </p:scale>
        <p:origin x="712" y="192"/>
      </p:cViewPr>
      <p:guideLst>
        <p:guide orient="horz" pos="1302"/>
        <p:guide pos="20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68" Type="http://schemas.openxmlformats.org/officeDocument/2006/relationships/presProps" Target="presProps.xml"/><Relationship Id="rId67" Type="http://schemas.openxmlformats.org/officeDocument/2006/relationships/commentAuthors" Target="commentAuthors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6" Type="http://customschemas.google.com/relationships/presentationmetadata" Target="metadata"/><Relationship Id="rId4" Type="http://schemas.openxmlformats.org/officeDocument/2006/relationships/notesMaster" Target="notesMasters/notesMaster1.xml"/><Relationship Id="rId6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userDrawn="1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8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22" name="Google Shape;22;p1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11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3"/>
          <p:cNvSpPr txBox="1">
            <a:spLocks noGrp="1"/>
          </p:cNvSpPr>
          <p:nvPr>
            <p:ph type="title"/>
          </p:nvPr>
        </p:nvSpPr>
        <p:spPr>
          <a:xfrm>
            <a:off x="789682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13"/>
          <p:cNvSpPr txBox="1">
            <a:spLocks noGrp="1"/>
          </p:cNvSpPr>
          <p:nvPr>
            <p:ph type="body" idx="1"/>
          </p:nvPr>
        </p:nvSpPr>
        <p:spPr>
          <a:xfrm>
            <a:off x="789682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4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5"/>
          <p:cNvSpPr/>
          <p:nvPr/>
        </p:nvSpPr>
        <p:spPr>
          <a:xfrm>
            <a:off x="4572000" y="-125"/>
            <a:ext cx="4572000" cy="44058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15"/>
          <p:cNvSpPr txBox="1">
            <a:spLocks noGrp="1"/>
          </p:cNvSpPr>
          <p:nvPr>
            <p:ph type="title"/>
          </p:nvPr>
        </p:nvSpPr>
        <p:spPr>
          <a:xfrm>
            <a:off x="265500" y="963011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15"/>
          <p:cNvSpPr txBox="1">
            <a:spLocks noGrp="1"/>
          </p:cNvSpPr>
          <p:nvPr>
            <p:ph type="subTitle" idx="1"/>
          </p:nvPr>
        </p:nvSpPr>
        <p:spPr>
          <a:xfrm>
            <a:off x="265500" y="2532911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15"/>
          <p:cNvSpPr txBox="1">
            <a:spLocks noGrp="1"/>
          </p:cNvSpPr>
          <p:nvPr>
            <p:ph type="body" idx="2"/>
          </p:nvPr>
        </p:nvSpPr>
        <p:spPr>
          <a:xfrm>
            <a:off x="4939500" y="43313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7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7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" name="Google Shape;7;p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7" r:id="rId1"/>
    <p:sldLayoutId id="2147483649" r:id="rId2"/>
    <p:sldLayoutId id="2147483652" r:id="rId3"/>
    <p:sldLayoutId id="2147483654" r:id="rId4"/>
    <p:sldLayoutId id="2147483655" r:id="rId5"/>
    <p:sldLayoutId id="2147483656" r:id="rId6"/>
    <p:sldLayoutId id="2147483658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ctr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8CE64DD-BEDC-42CF-A80F-93B4375A6135}"/>
              </a:ext>
            </a:extLst>
          </p:cNvPr>
          <p:cNvSpPr txBox="1"/>
          <p:nvPr/>
        </p:nvSpPr>
        <p:spPr>
          <a:xfrm>
            <a:off x="552450" y="1325255"/>
            <a:ext cx="7225321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Department of </a:t>
            </a:r>
            <a:br>
              <a:rPr lang="en-US" sz="2000" b="1" dirty="0">
                <a:solidFill>
                  <a:schemeClr val="bg1"/>
                </a:solidFill>
              </a:rPr>
            </a:br>
            <a:r>
              <a:rPr lang="en-US" sz="2000" b="1" dirty="0">
                <a:solidFill>
                  <a:schemeClr val="bg1"/>
                </a:solidFill>
              </a:rPr>
              <a:t>Construction Management and Intelligence</a:t>
            </a:r>
            <a:endParaRPr lang="en-US" altLang="ja-JP" sz="2000" b="1" dirty="0">
              <a:solidFill>
                <a:schemeClr val="bg1"/>
              </a:solidFill>
            </a:endParaRPr>
          </a:p>
          <a:p>
            <a:r>
              <a:rPr lang="zh-TW" altLang="en-US" sz="2000" b="1" dirty="0">
                <a:solidFill>
                  <a:schemeClr val="bg1"/>
                </a:solidFill>
              </a:rPr>
              <a:t>建設管理及智能學系</a:t>
            </a:r>
            <a:endParaRPr lang="en-US" altLang="ja-JP" sz="2000" b="1" dirty="0">
              <a:solidFill>
                <a:schemeClr val="bg1"/>
              </a:solidFill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9F9FAB75-A574-4A05-813D-E1D7A6E3C120}"/>
              </a:ext>
            </a:extLst>
          </p:cNvPr>
          <p:cNvSpPr txBox="1">
            <a:spLocks noChangeArrowheads="1"/>
          </p:cNvSpPr>
          <p:nvPr/>
        </p:nvSpPr>
        <p:spPr>
          <a:xfrm>
            <a:off x="565898" y="2281210"/>
            <a:ext cx="5215435" cy="581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1200"/>
              </a:spcBef>
            </a:pPr>
            <a:r>
              <a:rPr lang="en-US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  <a:t>PolyU</a:t>
            </a:r>
            <a:br>
              <a:rPr lang="en-US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</a:br>
            <a:endParaRPr lang="en-US" altLang="en-US" sz="2400" dirty="0">
              <a:solidFill>
                <a:schemeClr val="bg1"/>
              </a:solidFill>
              <a:ea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342850AF-E394-22D5-2773-706F51E4DCE0}"/>
              </a:ext>
            </a:extLst>
          </p:cNvPr>
          <p:cNvSpPr txBox="1">
            <a:spLocks/>
          </p:cNvSpPr>
          <p:nvPr/>
        </p:nvSpPr>
        <p:spPr bwMode="auto">
          <a:xfrm>
            <a:off x="1191355" y="874267"/>
            <a:ext cx="5829300" cy="545306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9pPr>
          </a:lstStyle>
          <a:p>
            <a:pPr algn="l" eaLnBrk="1" hangingPunct="1">
              <a:defRPr/>
            </a:pPr>
            <a:r>
              <a:rPr lang="en-US" alt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Overview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F8F44322-A16E-2015-14B5-D3AD12785B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6025" y="1565283"/>
            <a:ext cx="7291949" cy="285203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85750" indent="-28575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TW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Proud History</a:t>
            </a:r>
            <a:endParaRPr lang="en-US" altLang="zh-TW" sz="16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867945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</TotalTime>
  <Words>17</Words>
  <Application>Microsoft Macintosh PowerPoint</Application>
  <PresentationFormat>On-screen Show (16:9)</PresentationFormat>
  <Paragraphs>5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Simple Light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KEE, Tris [BRE]</dc:creator>
  <cp:lastModifiedBy>Jenny ma</cp:lastModifiedBy>
  <cp:revision>111</cp:revision>
  <dcterms:modified xsi:type="dcterms:W3CDTF">2026-08-22T13:01:21Z</dcterms:modified>
</cp:coreProperties>
</file>