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541" r:id="rId2"/>
    <p:sldId id="543" r:id="rId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02" userDrawn="1">
          <p15:clr>
            <a:srgbClr val="747775"/>
          </p15:clr>
        </p15:guide>
        <p15:guide id="2" pos="204" userDrawn="1">
          <p15:clr>
            <a:srgbClr val="747775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66" roundtripDataSignature="AMtx7mgekmOP6PpgRA5cTgraAOO1PxFSH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M, Michael [BRE]" initials="YM[" lastIdx="9" clrIdx="0">
    <p:extLst>
      <p:ext uri="{19B8F6BF-5375-455C-9EA6-DF929625EA0E}">
        <p15:presenceInfo xmlns:p15="http://schemas.microsoft.com/office/powerpoint/2012/main" userId="S-1-5-21-2167641406-2097084130-2755097673-6302" providerId="AD"/>
      </p:ext>
    </p:extLst>
  </p:cmAuthor>
  <p:cmAuthor id="2" name="KEE, Tris [BRE]" initials="YK" lastIdx="1" clrIdx="1">
    <p:extLst>
      <p:ext uri="{19B8F6BF-5375-455C-9EA6-DF929625EA0E}">
        <p15:presenceInfo xmlns:p15="http://schemas.microsoft.com/office/powerpoint/2012/main" userId="S::yctriskee@polyu.edu.hk::d00e7259-2365-495c-b372-e3a16a001d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57706A-9B87-4BC8-B5BF-B1BE703D557C}">
  <a:tblStyle styleId="{B557706A-9B87-4BC8-B5BF-B1BE703D55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62" autoAdjust="0"/>
    <p:restoredTop sz="94622"/>
  </p:normalViewPr>
  <p:slideViewPr>
    <p:cSldViewPr snapToGrid="0">
      <p:cViewPr varScale="1">
        <p:scale>
          <a:sx n="118" d="100"/>
          <a:sy n="118" d="100"/>
        </p:scale>
        <p:origin x="208" y="616"/>
      </p:cViewPr>
      <p:guideLst>
        <p:guide orient="horz" pos="1302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68" Type="http://schemas.openxmlformats.org/officeDocument/2006/relationships/presProps" Target="presProps.xml"/><Relationship Id="rId67" Type="http://schemas.openxmlformats.org/officeDocument/2006/relationships/commentAuthors" Target="commentAuthors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6" Type="http://customschemas.google.com/relationships/presentationmetadata" Target="metadata"/><Relationship Id="rId4" Type="http://schemas.openxmlformats.org/officeDocument/2006/relationships/notesMaster" Target="notesMasters/notesMaster1.xml"/><Relationship Id="rId6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0B5A3FE7-BB62-EBE6-F6BA-B0ADF7249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>
            <a:extLst>
              <a:ext uri="{FF2B5EF4-FFF2-40B4-BE49-F238E27FC236}">
                <a16:creationId xmlns:a16="http://schemas.microsoft.com/office/drawing/2014/main" id="{563E4596-2BEF-8F1B-62C1-16AC636057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>
            <a:extLst>
              <a:ext uri="{FF2B5EF4-FFF2-40B4-BE49-F238E27FC236}">
                <a16:creationId xmlns:a16="http://schemas.microsoft.com/office/drawing/2014/main" id="{C28984AB-1859-203D-5F35-6C352A1515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9818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;p7">
            <a:extLst>
              <a:ext uri="{FF2B5EF4-FFF2-40B4-BE49-F238E27FC236}">
                <a16:creationId xmlns:a16="http://schemas.microsoft.com/office/drawing/2014/main" id="{00E7460D-7460-CE0E-FC07-7B2DF301AB9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2378" y="469369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B75BB657-D8A2-1585-2AA5-47714A6CF32F}"/>
              </a:ext>
            </a:extLst>
          </p:cNvPr>
          <p:cNvSpPr txBox="1">
            <a:spLocks/>
          </p:cNvSpPr>
          <p:nvPr userDrawn="1"/>
        </p:nvSpPr>
        <p:spPr>
          <a:xfrm>
            <a:off x="212378" y="469369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61F26930-B07A-83EC-8B16-A1304E54204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2378" y="469369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D253854B-65CC-4408-6BCB-790C446734F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2378" y="469369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D9BECA7E-68C9-E765-6B0D-0F6D3C6C150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2378" y="469369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/>
          <p:nvPr/>
        </p:nvSpPr>
        <p:spPr>
          <a:xfrm>
            <a:off x="4572000" y="-125"/>
            <a:ext cx="4572000" cy="467372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265500" y="10807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subTitle" idx="1"/>
          </p:nvPr>
        </p:nvSpPr>
        <p:spPr>
          <a:xfrm>
            <a:off x="265500" y="26506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4939500" y="5716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0600B81B-CF6F-7BFD-3DF3-FFA876C5281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2378" y="469369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CE35B413-B4F9-E5FC-1F87-DA1E05DB654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2378" y="469369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sldNum" idx="12"/>
          </p:nvPr>
        </p:nvSpPr>
        <p:spPr>
          <a:xfrm>
            <a:off x="212378" y="469369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52" r:id="rId3"/>
    <p:sldLayoutId id="2147483654" r:id="rId4"/>
    <p:sldLayoutId id="2147483655" r:id="rId5"/>
    <p:sldLayoutId id="2147483656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1144781A-CDE0-693A-ABEE-730039BDB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B4F0AD7-7CAF-3332-D4B3-8C996D85875A}"/>
              </a:ext>
            </a:extLst>
          </p:cNvPr>
          <p:cNvSpPr txBox="1"/>
          <p:nvPr/>
        </p:nvSpPr>
        <p:spPr>
          <a:xfrm>
            <a:off x="323850" y="1366281"/>
            <a:ext cx="7225321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Department of 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Construction Management 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and Intelligence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r>
              <a:rPr lang="zh-TW" altLang="en-US" sz="2400" b="1" dirty="0">
                <a:solidFill>
                  <a:schemeClr val="bg1"/>
                </a:solidFill>
              </a:rPr>
              <a:t>建設管理及智能學系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FA51EB5-52CB-A540-C37F-247BD3F6FFA4}"/>
              </a:ext>
            </a:extLst>
          </p:cNvPr>
          <p:cNvSpPr txBox="1">
            <a:spLocks noChangeArrowheads="1"/>
          </p:cNvSpPr>
          <p:nvPr/>
        </p:nvSpPr>
        <p:spPr>
          <a:xfrm>
            <a:off x="323850" y="2917828"/>
            <a:ext cx="5215435" cy="581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PolyU</a:t>
            </a:r>
            <a:br>
              <a:rPr lang="en-US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</a:br>
            <a:endParaRPr lang="en-US" altLang="en-US" sz="2400" dirty="0">
              <a:solidFill>
                <a:schemeClr val="bg1"/>
              </a:solidFill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9070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AA2E592F-9CDB-AFA8-9380-31EF1B3962E7}"/>
              </a:ext>
            </a:extLst>
          </p:cNvPr>
          <p:cNvSpPr txBox="1">
            <a:spLocks/>
          </p:cNvSpPr>
          <p:nvPr/>
        </p:nvSpPr>
        <p:spPr bwMode="auto">
          <a:xfrm>
            <a:off x="502586" y="660511"/>
            <a:ext cx="5829300" cy="545306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 algn="l" eaLnBrk="1" hangingPunct="1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ADE16FA-DDA7-03C1-9566-B2A6A1366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586" y="1351527"/>
            <a:ext cx="7291949" cy="285203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 History</a:t>
            </a:r>
            <a:endParaRPr lang="en-US" altLang="zh-TW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50424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17</Words>
  <Application>Microsoft Macintosh PowerPoint</Application>
  <PresentationFormat>On-screen Show (16:9)</PresentationFormat>
  <Paragraphs>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KEE, Tris [BRE]</dc:creator>
  <cp:lastModifiedBy>Jenny ma</cp:lastModifiedBy>
  <cp:revision>114</cp:revision>
  <dcterms:modified xsi:type="dcterms:W3CDTF">2026-08-22T23:47:53Z</dcterms:modified>
</cp:coreProperties>
</file>