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544" r:id="rId2"/>
    <p:sldId id="546" r:id="rId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302" userDrawn="1">
          <p15:clr>
            <a:srgbClr val="747775"/>
          </p15:clr>
        </p15:guide>
        <p15:guide id="2" pos="204" userDrawn="1">
          <p15:clr>
            <a:srgbClr val="747775"/>
          </p15:clr>
        </p15:guide>
      </p15:sldGuideLst>
    </p:ext>
    <p:ext uri="GoogleSlidesCustomDataVersion2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66" roundtripDataSignature="AMtx7mgekmOP6PpgRA5cTgraAOO1PxFSH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M, Michael [BRE]" initials="YM[" lastIdx="9" clrIdx="0">
    <p:extLst>
      <p:ext uri="{19B8F6BF-5375-455C-9EA6-DF929625EA0E}">
        <p15:presenceInfo xmlns:p15="http://schemas.microsoft.com/office/powerpoint/2012/main" userId="S-1-5-21-2167641406-2097084130-2755097673-6302" providerId="AD"/>
      </p:ext>
    </p:extLst>
  </p:cmAuthor>
  <p:cmAuthor id="2" name="KEE, Tris [BRE]" initials="YK" lastIdx="1" clrIdx="1">
    <p:extLst>
      <p:ext uri="{19B8F6BF-5375-455C-9EA6-DF929625EA0E}">
        <p15:presenceInfo xmlns:p15="http://schemas.microsoft.com/office/powerpoint/2012/main" userId="S::yctriskee@polyu.edu.hk::d00e7259-2365-495c-b372-e3a16a001d8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557706A-9B87-4BC8-B5BF-B1BE703D557C}">
  <a:tblStyle styleId="{B557706A-9B87-4BC8-B5BF-B1BE703D557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92" autoAdjust="0"/>
    <p:restoredTop sz="94622"/>
  </p:normalViewPr>
  <p:slideViewPr>
    <p:cSldViewPr snapToGrid="0">
      <p:cViewPr varScale="1">
        <p:scale>
          <a:sx n="144" d="100"/>
          <a:sy n="144" d="100"/>
        </p:scale>
        <p:origin x="1032" y="192"/>
      </p:cViewPr>
      <p:guideLst>
        <p:guide orient="horz" pos="1302"/>
        <p:guide pos="2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68" Type="http://schemas.openxmlformats.org/officeDocument/2006/relationships/presProps" Target="presProps.xml"/><Relationship Id="rId67" Type="http://schemas.openxmlformats.org/officeDocument/2006/relationships/commentAuthors" Target="commentAuthors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6" Type="http://customschemas.google.com/relationships/presentationmetadata" Target="metadata"/><Relationship Id="rId4" Type="http://schemas.openxmlformats.org/officeDocument/2006/relationships/notesMaster" Target="notesMasters/notesMaster1.xml"/><Relationship Id="rId6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>
          <a:extLst>
            <a:ext uri="{FF2B5EF4-FFF2-40B4-BE49-F238E27FC236}">
              <a16:creationId xmlns:a16="http://schemas.microsoft.com/office/drawing/2014/main" id="{37EA4F3B-059E-9A6F-3EB4-052830EB8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>
            <a:extLst>
              <a:ext uri="{FF2B5EF4-FFF2-40B4-BE49-F238E27FC236}">
                <a16:creationId xmlns:a16="http://schemas.microsoft.com/office/drawing/2014/main" id="{D784DADB-6588-1419-F7D9-E288442EE3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>
            <a:extLst>
              <a:ext uri="{FF2B5EF4-FFF2-40B4-BE49-F238E27FC236}">
                <a16:creationId xmlns:a16="http://schemas.microsoft.com/office/drawing/2014/main" id="{DC30CC31-DC0C-2C2A-3B8C-3B809B748E5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53589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11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3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13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4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5"/>
          <p:cNvSpPr/>
          <p:nvPr/>
        </p:nvSpPr>
        <p:spPr>
          <a:xfrm>
            <a:off x="4572000" y="-125"/>
            <a:ext cx="4572000" cy="408444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5"/>
          <p:cNvSpPr txBox="1">
            <a:spLocks noGrp="1"/>
          </p:cNvSpPr>
          <p:nvPr>
            <p:ph type="title"/>
          </p:nvPr>
        </p:nvSpPr>
        <p:spPr>
          <a:xfrm>
            <a:off x="265500" y="70485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15"/>
          <p:cNvSpPr txBox="1">
            <a:spLocks noGrp="1"/>
          </p:cNvSpPr>
          <p:nvPr>
            <p:ph type="subTitle" idx="1"/>
          </p:nvPr>
        </p:nvSpPr>
        <p:spPr>
          <a:xfrm>
            <a:off x="265500" y="227475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 dirty="0"/>
          </a:p>
        </p:txBody>
      </p:sp>
      <p:sp>
        <p:nvSpPr>
          <p:cNvPr id="39" name="Google Shape;39;p15"/>
          <p:cNvSpPr txBox="1">
            <a:spLocks noGrp="1"/>
          </p:cNvSpPr>
          <p:nvPr>
            <p:ph type="body" idx="2"/>
          </p:nvPr>
        </p:nvSpPr>
        <p:spPr>
          <a:xfrm>
            <a:off x="4939500" y="396241"/>
            <a:ext cx="3837000" cy="3373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40" name="Google Shape;40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6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7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7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4" r:id="rId3"/>
    <p:sldLayoutId id="2147483655" r:id="rId4"/>
    <p:sldLayoutId id="2147483656" r:id="rId5"/>
    <p:sldLayoutId id="2147483657" r:id="rId6"/>
    <p:sldLayoutId id="214748365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3">
          <a:extLst>
            <a:ext uri="{FF2B5EF4-FFF2-40B4-BE49-F238E27FC236}">
              <a16:creationId xmlns:a16="http://schemas.microsoft.com/office/drawing/2014/main" id="{8679449D-272E-3DA4-2C82-E69CA58A0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8FC1F86-EEBF-31C9-D697-1779175B25E4}"/>
              </a:ext>
            </a:extLst>
          </p:cNvPr>
          <p:cNvSpPr txBox="1"/>
          <p:nvPr/>
        </p:nvSpPr>
        <p:spPr>
          <a:xfrm>
            <a:off x="323850" y="1366281"/>
            <a:ext cx="7225321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solidFill>
                  <a:schemeClr val="tx1"/>
                </a:solidFill>
              </a:rPr>
              <a:t>Department of </a:t>
            </a:r>
            <a:br>
              <a:rPr lang="en-US" sz="2400" b="1" dirty="0">
                <a:solidFill>
                  <a:schemeClr val="tx1"/>
                </a:solidFill>
              </a:rPr>
            </a:br>
            <a:r>
              <a:rPr lang="en-US" sz="2400" b="1" dirty="0">
                <a:solidFill>
                  <a:schemeClr val="tx1"/>
                </a:solidFill>
              </a:rPr>
              <a:t>Construction Management 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and Intelligence</a:t>
            </a:r>
            <a:endParaRPr lang="en-US" altLang="ja-JP" sz="2400" b="1" dirty="0">
              <a:solidFill>
                <a:schemeClr val="tx1"/>
              </a:solidFill>
            </a:endParaRPr>
          </a:p>
          <a:p>
            <a:r>
              <a:rPr lang="zh-TW" altLang="en-US" sz="2400" b="1" dirty="0">
                <a:solidFill>
                  <a:schemeClr val="tx1"/>
                </a:solidFill>
              </a:rPr>
              <a:t>建設管理及智能學系</a:t>
            </a:r>
            <a:endParaRPr lang="en-US" altLang="ja-JP" sz="2400" b="1" dirty="0">
              <a:solidFill>
                <a:schemeClr val="tx1"/>
              </a:solidFill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DE2FE09-00E8-2BFE-33C0-240A724952C0}"/>
              </a:ext>
            </a:extLst>
          </p:cNvPr>
          <p:cNvSpPr txBox="1">
            <a:spLocks noChangeArrowheads="1"/>
          </p:cNvSpPr>
          <p:nvPr/>
        </p:nvSpPr>
        <p:spPr>
          <a:xfrm>
            <a:off x="323850" y="2917828"/>
            <a:ext cx="5215435" cy="581079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1200"/>
              </a:spcBef>
            </a:pPr>
            <a:r>
              <a:rPr lang="en-US" altLang="en-US" sz="2400" b="1" dirty="0">
                <a:solidFill>
                  <a:schemeClr val="bg2"/>
                </a:solidFill>
                <a:ea typeface="Calibri"/>
              </a:rPr>
              <a:t>PolyU</a:t>
            </a:r>
            <a:br>
              <a:rPr lang="en-US" altLang="en-US" sz="2400" b="1" dirty="0">
                <a:solidFill>
                  <a:schemeClr val="bg2"/>
                </a:solidFill>
                <a:ea typeface="Calibri"/>
              </a:rPr>
            </a:br>
            <a:endParaRPr lang="en-US" altLang="en-US" sz="2400" dirty="0">
              <a:solidFill>
                <a:schemeClr val="bg2"/>
              </a:solidFill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3874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00201F7B-727D-1F76-EDE7-B0DCE0228B6D}"/>
              </a:ext>
            </a:extLst>
          </p:cNvPr>
          <p:cNvSpPr txBox="1">
            <a:spLocks/>
          </p:cNvSpPr>
          <p:nvPr/>
        </p:nvSpPr>
        <p:spPr bwMode="auto">
          <a:xfrm>
            <a:off x="323850" y="660511"/>
            <a:ext cx="5829300" cy="545306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charset="-120"/>
              </a:defRPr>
            </a:lvl9pPr>
          </a:lstStyle>
          <a:p>
            <a:pPr algn="l" eaLnBrk="1" hangingPunct="1">
              <a:defRPr/>
            </a:pPr>
            <a:r>
              <a:rPr lang="en-US" alt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A8F4322-EE73-A7F9-89E5-4CBEBF87A5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6025" y="1351527"/>
            <a:ext cx="7291949" cy="285203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TW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Proud History</a:t>
            </a:r>
            <a:endParaRPr lang="en-US" altLang="zh-TW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180377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17</Words>
  <Application>Microsoft Macintosh PowerPoint</Application>
  <PresentationFormat>On-screen Show (16:9)</PresentationFormat>
  <Paragraphs>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Simple Light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KEE, Tris [BRE]</dc:creator>
  <cp:lastModifiedBy>Jenny ma</cp:lastModifiedBy>
  <cp:revision>113</cp:revision>
  <dcterms:modified xsi:type="dcterms:W3CDTF">2026-08-22T08:24:07Z</dcterms:modified>
</cp:coreProperties>
</file>