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4" r:id="rId2"/>
    <p:sldId id="547" r:id="rId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36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39" autoAdjust="0"/>
    <p:restoredTop sz="94622"/>
  </p:normalViewPr>
  <p:slideViewPr>
    <p:cSldViewPr snapToGrid="0">
      <p:cViewPr varScale="1">
        <p:scale>
          <a:sx n="108" d="100"/>
          <a:sy n="108" d="100"/>
        </p:scale>
        <p:origin x="2016" y="192"/>
      </p:cViewPr>
      <p:guideLst>
        <p:guide orient="horz" pos="173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37EA4F3B-059E-9A6F-3EB4-052830EB8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D784DADB-6588-1419-F7D9-E288442EE3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DC30CC31-DC0C-2C2A-3B8C-3B809B748E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58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7">
            <a:extLst>
              <a:ext uri="{FF2B5EF4-FFF2-40B4-BE49-F238E27FC236}">
                <a16:creationId xmlns:a16="http://schemas.microsoft.com/office/drawing/2014/main" id="{1AD0B640-D89A-A92E-4ED7-E13A7418C36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62D21DAE-A184-3A79-CC52-D6A00F4D1A3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F55618C4-B288-9E35-B9FE-C3FDB1B2F4A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3C9E16FF-BFA1-5D14-AE01-FC94C16AE039}"/>
              </a:ext>
            </a:extLst>
          </p:cNvPr>
          <p:cNvSpPr txBox="1">
            <a:spLocks/>
          </p:cNvSpPr>
          <p:nvPr userDrawn="1"/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2CA290AA-C4A5-B668-FCC6-28A0A707B33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66"/>
            <a:ext cx="4572000" cy="544592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939807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3033007"/>
            <a:ext cx="40452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528322"/>
            <a:ext cx="3837000" cy="4497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D2B098C9-9A1D-FDC5-9E6D-C87485FB033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03B9A2E4-890A-3512-294F-83F0C394DF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209806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8679449D-272E-3DA4-2C82-E69CA58A0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FC1F86-EEBF-31C9-D697-1779175B25E4}"/>
              </a:ext>
            </a:extLst>
          </p:cNvPr>
          <p:cNvSpPr txBox="1"/>
          <p:nvPr/>
        </p:nvSpPr>
        <p:spPr>
          <a:xfrm>
            <a:off x="490106" y="1748518"/>
            <a:ext cx="7225321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Department of </a:t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Construction Management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and Intelligence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r>
              <a:rPr lang="zh-TW" altLang="en-US" sz="2800" b="1" dirty="0">
                <a:solidFill>
                  <a:schemeClr val="tx1"/>
                </a:solidFill>
              </a:rPr>
              <a:t>建設管理及智能學系</a:t>
            </a:r>
            <a:endParaRPr lang="en-US" altLang="ja-JP" sz="2800" b="1" dirty="0">
              <a:solidFill>
                <a:schemeClr val="tx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DE2FE09-00E8-2BFE-33C0-240A724952C0}"/>
              </a:ext>
            </a:extLst>
          </p:cNvPr>
          <p:cNvSpPr txBox="1">
            <a:spLocks noChangeArrowheads="1"/>
          </p:cNvSpPr>
          <p:nvPr/>
        </p:nvSpPr>
        <p:spPr>
          <a:xfrm>
            <a:off x="490106" y="3573198"/>
            <a:ext cx="5215435" cy="58107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b="1" dirty="0">
                <a:solidFill>
                  <a:schemeClr val="bg2"/>
                </a:solidFill>
                <a:ea typeface="Calibri"/>
              </a:rPr>
              <a:t>PolyU</a:t>
            </a:r>
            <a:br>
              <a:rPr lang="en-US" altLang="en-US" b="1" dirty="0">
                <a:solidFill>
                  <a:schemeClr val="bg2"/>
                </a:solidFill>
                <a:ea typeface="Calibri"/>
              </a:rPr>
            </a:br>
            <a:endParaRPr lang="en-US" altLang="en-US" dirty="0">
              <a:solidFill>
                <a:schemeClr val="bg2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7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B1D33D6F-C7F6-08A5-F729-7E611AC7914A}"/>
              </a:ext>
            </a:extLst>
          </p:cNvPr>
          <p:cNvSpPr txBox="1">
            <a:spLocks/>
          </p:cNvSpPr>
          <p:nvPr/>
        </p:nvSpPr>
        <p:spPr bwMode="auto">
          <a:xfrm>
            <a:off x="323850" y="1517761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912095B-0823-7FF2-795A-0B3F9EB4C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026" y="2208777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31501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17</Words>
  <Application>Microsoft Macintosh PowerPoint</Application>
  <PresentationFormat>On-screen Show 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115</cp:revision>
  <dcterms:modified xsi:type="dcterms:W3CDTF">2026-08-22T08:23:58Z</dcterms:modified>
</cp:coreProperties>
</file>