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30267275" cy="427942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N, Mavis [PAIR]" initials="FM[" lastIdx="6" clrIdx="0">
    <p:extLst>
      <p:ext uri="{19B8F6BF-5375-455C-9EA6-DF929625EA0E}">
        <p15:presenceInfo xmlns:p15="http://schemas.microsoft.com/office/powerpoint/2012/main" userId="S-1-5-21-2167641406-2097084130-2755097673-19741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20" autoAdjust="0"/>
    <p:restoredTop sz="93515" autoAdjust="0"/>
  </p:normalViewPr>
  <p:slideViewPr>
    <p:cSldViewPr snapToGrid="0">
      <p:cViewPr>
        <p:scale>
          <a:sx n="50" d="100"/>
          <a:sy n="50" d="100"/>
        </p:scale>
        <p:origin x="36" y="-573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FFE7E7B-898A-4AAE-841D-65BAD0C90CE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1FCE6A-3EE1-4F9A-AD38-94450C8151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F559E1-DEAB-4CBE-891A-7A3A0712BF9D}" type="datetimeFigureOut">
              <a:rPr lang="en-GB" smtClean="0"/>
              <a:t>11/12/2023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57EB14-3080-4932-AFCD-76AF2CA321F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91C69-6578-4B08-9ABE-FE825E417A5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231255-0D2B-4C61-B5BA-5B3634C68C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88796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E751BC-84BC-4275-9E5C-B612985C07DC}" type="datetimeFigureOut">
              <a:rPr lang="en-GB" smtClean="0"/>
              <a:t>11/12/2023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8E72BA-5A09-4BCC-B4A2-854070ABF0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0288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970245" rtl="0" eaLnBrk="1" latinLnBrk="0" hangingPunct="1">
      <a:defRPr sz="3898" kern="1200">
        <a:solidFill>
          <a:schemeClr val="tx1"/>
        </a:solidFill>
        <a:latin typeface="+mn-lt"/>
        <a:ea typeface="+mn-ea"/>
        <a:cs typeface="+mn-cs"/>
      </a:defRPr>
    </a:lvl1pPr>
    <a:lvl2pPr marL="1485122" algn="l" defTabSz="2970245" rtl="0" eaLnBrk="1" latinLnBrk="0" hangingPunct="1">
      <a:defRPr sz="3898" kern="1200">
        <a:solidFill>
          <a:schemeClr val="tx1"/>
        </a:solidFill>
        <a:latin typeface="+mn-lt"/>
        <a:ea typeface="+mn-ea"/>
        <a:cs typeface="+mn-cs"/>
      </a:defRPr>
    </a:lvl2pPr>
    <a:lvl3pPr marL="2970245" algn="l" defTabSz="2970245" rtl="0" eaLnBrk="1" latinLnBrk="0" hangingPunct="1">
      <a:defRPr sz="3898" kern="1200">
        <a:solidFill>
          <a:schemeClr val="tx1"/>
        </a:solidFill>
        <a:latin typeface="+mn-lt"/>
        <a:ea typeface="+mn-ea"/>
        <a:cs typeface="+mn-cs"/>
      </a:defRPr>
    </a:lvl3pPr>
    <a:lvl4pPr marL="4455368" algn="l" defTabSz="2970245" rtl="0" eaLnBrk="1" latinLnBrk="0" hangingPunct="1">
      <a:defRPr sz="3898" kern="1200">
        <a:solidFill>
          <a:schemeClr val="tx1"/>
        </a:solidFill>
        <a:latin typeface="+mn-lt"/>
        <a:ea typeface="+mn-ea"/>
        <a:cs typeface="+mn-cs"/>
      </a:defRPr>
    </a:lvl4pPr>
    <a:lvl5pPr marL="5940491" algn="l" defTabSz="2970245" rtl="0" eaLnBrk="1" latinLnBrk="0" hangingPunct="1">
      <a:defRPr sz="3898" kern="1200">
        <a:solidFill>
          <a:schemeClr val="tx1"/>
        </a:solidFill>
        <a:latin typeface="+mn-lt"/>
        <a:ea typeface="+mn-ea"/>
        <a:cs typeface="+mn-cs"/>
      </a:defRPr>
    </a:lvl5pPr>
    <a:lvl6pPr marL="7425613" algn="l" defTabSz="2970245" rtl="0" eaLnBrk="1" latinLnBrk="0" hangingPunct="1">
      <a:defRPr sz="3898" kern="1200">
        <a:solidFill>
          <a:schemeClr val="tx1"/>
        </a:solidFill>
        <a:latin typeface="+mn-lt"/>
        <a:ea typeface="+mn-ea"/>
        <a:cs typeface="+mn-cs"/>
      </a:defRPr>
    </a:lvl6pPr>
    <a:lvl7pPr marL="8910735" algn="l" defTabSz="2970245" rtl="0" eaLnBrk="1" latinLnBrk="0" hangingPunct="1">
      <a:defRPr sz="3898" kern="1200">
        <a:solidFill>
          <a:schemeClr val="tx1"/>
        </a:solidFill>
        <a:latin typeface="+mn-lt"/>
        <a:ea typeface="+mn-ea"/>
        <a:cs typeface="+mn-cs"/>
      </a:defRPr>
    </a:lvl7pPr>
    <a:lvl8pPr marL="10395858" algn="l" defTabSz="2970245" rtl="0" eaLnBrk="1" latinLnBrk="0" hangingPunct="1">
      <a:defRPr sz="3898" kern="1200">
        <a:solidFill>
          <a:schemeClr val="tx1"/>
        </a:solidFill>
        <a:latin typeface="+mn-lt"/>
        <a:ea typeface="+mn-ea"/>
        <a:cs typeface="+mn-cs"/>
      </a:defRPr>
    </a:lvl8pPr>
    <a:lvl9pPr marL="11880980" algn="l" defTabSz="2970245" rtl="0" eaLnBrk="1" latinLnBrk="0" hangingPunct="1">
      <a:defRPr sz="389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38388" y="1143000"/>
            <a:ext cx="21812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8E72BA-5A09-4BCC-B4A2-854070ABF08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4463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046" y="7003597"/>
            <a:ext cx="25727184" cy="14898735"/>
          </a:xfrm>
        </p:spPr>
        <p:txBody>
          <a:bodyPr anchor="b"/>
          <a:lstStyle>
            <a:lvl1pPr algn="ctr">
              <a:defRPr sz="1986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3410" y="22476884"/>
            <a:ext cx="22700456" cy="10332032"/>
          </a:xfrm>
        </p:spPr>
        <p:txBody>
          <a:bodyPr/>
          <a:lstStyle>
            <a:lvl1pPr marL="0" indent="0" algn="ctr">
              <a:buNone/>
              <a:defRPr sz="7944"/>
            </a:lvl1pPr>
            <a:lvl2pPr marL="1513378" indent="0" algn="ctr">
              <a:buNone/>
              <a:defRPr sz="6620"/>
            </a:lvl2pPr>
            <a:lvl3pPr marL="3026755" indent="0" algn="ctr">
              <a:buNone/>
              <a:defRPr sz="5958"/>
            </a:lvl3pPr>
            <a:lvl4pPr marL="4540133" indent="0" algn="ctr">
              <a:buNone/>
              <a:defRPr sz="5296"/>
            </a:lvl4pPr>
            <a:lvl5pPr marL="6053511" indent="0" algn="ctr">
              <a:buNone/>
              <a:defRPr sz="5296"/>
            </a:lvl5pPr>
            <a:lvl6pPr marL="7566889" indent="0" algn="ctr">
              <a:buNone/>
              <a:defRPr sz="5296"/>
            </a:lvl6pPr>
            <a:lvl7pPr marL="9080266" indent="0" algn="ctr">
              <a:buNone/>
              <a:defRPr sz="5296"/>
            </a:lvl7pPr>
            <a:lvl8pPr marL="10593644" indent="0" algn="ctr">
              <a:buNone/>
              <a:defRPr sz="5296"/>
            </a:lvl8pPr>
            <a:lvl9pPr marL="12107022" indent="0" algn="ctr">
              <a:buNone/>
              <a:defRPr sz="529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870C3-F990-4290-B9D4-23917B3A6FF8}" type="datetimeFigureOut">
              <a:rPr lang="en-GB" smtClean="0"/>
              <a:t>11/12/2023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31A1-0D7A-4FA6-A889-4972134E20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5762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870C3-F990-4290-B9D4-23917B3A6FF8}" type="datetimeFigureOut">
              <a:rPr lang="en-GB" smtClean="0"/>
              <a:t>11/12/2023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31A1-0D7A-4FA6-A889-4972134E20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623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0020" y="2278397"/>
            <a:ext cx="6526381" cy="362661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0877" y="2278397"/>
            <a:ext cx="19200803" cy="362661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870C3-F990-4290-B9D4-23917B3A6FF8}" type="datetimeFigureOut">
              <a:rPr lang="en-GB" smtClean="0"/>
              <a:t>11/12/2023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31A1-0D7A-4FA6-A889-4972134E20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67784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3"/>
          <p:cNvSpPr>
            <a:spLocks noChangeArrowheads="1"/>
          </p:cNvSpPr>
          <p:nvPr userDrawn="1"/>
        </p:nvSpPr>
        <p:spPr bwMode="auto">
          <a:xfrm>
            <a:off x="616884" y="500267"/>
            <a:ext cx="28976596" cy="41728717"/>
          </a:xfrm>
          <a:prstGeom prst="rect">
            <a:avLst/>
          </a:prstGeom>
          <a:noFill/>
          <a:ln w="76200">
            <a:solidFill>
              <a:srgbClr val="A4001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altLang="zh-CN" sz="1775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672227" y="544232"/>
            <a:ext cx="28901800" cy="1754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i="0" dirty="0">
                <a:latin typeface="Perpetua Titling MT" panose="02020502060505020804" pitchFamily="18" charset="0"/>
              </a:rPr>
              <a:t>WASCON2023 – Hong Kong</a:t>
            </a:r>
          </a:p>
          <a:p>
            <a:pPr algn="ctr"/>
            <a:r>
              <a:rPr lang="en-US" sz="4800" b="1" i="0" dirty="0">
                <a:latin typeface="Sitka Subheading Semibold" pitchFamily="2" charset="0"/>
              </a:rPr>
              <a:t>13-16 </a:t>
            </a:r>
            <a:r>
              <a:rPr lang="en-US" sz="4800" b="1" i="0" cap="small" baseline="0" dirty="0">
                <a:latin typeface="Sitka Subheading Semibold" pitchFamily="2" charset="0"/>
              </a:rPr>
              <a:t>D</a:t>
            </a:r>
            <a:r>
              <a:rPr lang="en-US" sz="4800" b="1" i="0" cap="none" baseline="0" dirty="0">
                <a:latin typeface="Sitka Subheading Semibold" pitchFamily="2" charset="0"/>
              </a:rPr>
              <a:t>ecember</a:t>
            </a:r>
            <a:r>
              <a:rPr lang="en-US" sz="4800" b="1" i="0" dirty="0">
                <a:latin typeface="Sitka Subheading Semibold" pitchFamily="2" charset="0"/>
              </a:rPr>
              <a:t> 2023</a:t>
            </a:r>
          </a:p>
        </p:txBody>
      </p:sp>
      <p:sp>
        <p:nvSpPr>
          <p:cNvPr id="12" name="Line 15"/>
          <p:cNvSpPr>
            <a:spLocks noChangeShapeType="1"/>
          </p:cNvSpPr>
          <p:nvPr userDrawn="1"/>
        </p:nvSpPr>
        <p:spPr bwMode="auto">
          <a:xfrm>
            <a:off x="645339" y="2316291"/>
            <a:ext cx="28976596" cy="0"/>
          </a:xfrm>
          <a:prstGeom prst="line">
            <a:avLst/>
          </a:prstGeom>
          <a:noFill/>
          <a:ln w="76200">
            <a:solidFill>
              <a:srgbClr val="A4001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775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474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870C3-F990-4290-B9D4-23917B3A6FF8}" type="datetimeFigureOut">
              <a:rPr lang="en-GB" smtClean="0"/>
              <a:t>11/12/2023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31A1-0D7A-4FA6-A889-4972134E20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2590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112" y="10668854"/>
            <a:ext cx="26105525" cy="17801211"/>
          </a:xfrm>
        </p:spPr>
        <p:txBody>
          <a:bodyPr anchor="b"/>
          <a:lstStyle>
            <a:lvl1pPr>
              <a:defRPr sz="1986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112" y="28638472"/>
            <a:ext cx="26105525" cy="9361236"/>
          </a:xfrm>
        </p:spPr>
        <p:txBody>
          <a:bodyPr/>
          <a:lstStyle>
            <a:lvl1pPr marL="0" indent="0">
              <a:buNone/>
              <a:defRPr sz="7944">
                <a:solidFill>
                  <a:schemeClr val="tx1"/>
                </a:solidFill>
              </a:defRPr>
            </a:lvl1pPr>
            <a:lvl2pPr marL="1513378" indent="0">
              <a:buNone/>
              <a:defRPr sz="6620">
                <a:solidFill>
                  <a:schemeClr val="tx1">
                    <a:tint val="75000"/>
                  </a:schemeClr>
                </a:solidFill>
              </a:defRPr>
            </a:lvl2pPr>
            <a:lvl3pPr marL="3026755" indent="0">
              <a:buNone/>
              <a:defRPr sz="5958">
                <a:solidFill>
                  <a:schemeClr val="tx1">
                    <a:tint val="75000"/>
                  </a:schemeClr>
                </a:solidFill>
              </a:defRPr>
            </a:lvl3pPr>
            <a:lvl4pPr marL="4540133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4pPr>
            <a:lvl5pPr marL="6053511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5pPr>
            <a:lvl6pPr marL="7566889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6pPr>
            <a:lvl7pPr marL="9080266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7pPr>
            <a:lvl8pPr marL="10593644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8pPr>
            <a:lvl9pPr marL="12107022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870C3-F990-4290-B9D4-23917B3A6FF8}" type="datetimeFigureOut">
              <a:rPr lang="en-GB" smtClean="0"/>
              <a:t>11/12/2023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31A1-0D7A-4FA6-A889-4972134E20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479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0875" y="11391985"/>
            <a:ext cx="12863592" cy="27152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2808" y="11391985"/>
            <a:ext cx="12863592" cy="27152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870C3-F990-4290-B9D4-23917B3A6FF8}" type="datetimeFigureOut">
              <a:rPr lang="en-GB" smtClean="0"/>
              <a:t>11/12/2023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31A1-0D7A-4FA6-A889-4972134E20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43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4817" y="2278406"/>
            <a:ext cx="26105525" cy="82715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4821" y="10490535"/>
            <a:ext cx="12804474" cy="5141249"/>
          </a:xfrm>
        </p:spPr>
        <p:txBody>
          <a:bodyPr anchor="b"/>
          <a:lstStyle>
            <a:lvl1pPr marL="0" indent="0">
              <a:buNone/>
              <a:defRPr sz="7944" b="1"/>
            </a:lvl1pPr>
            <a:lvl2pPr marL="1513378" indent="0">
              <a:buNone/>
              <a:defRPr sz="6620" b="1"/>
            </a:lvl2pPr>
            <a:lvl3pPr marL="3026755" indent="0">
              <a:buNone/>
              <a:defRPr sz="5958" b="1"/>
            </a:lvl3pPr>
            <a:lvl4pPr marL="4540133" indent="0">
              <a:buNone/>
              <a:defRPr sz="5296" b="1"/>
            </a:lvl4pPr>
            <a:lvl5pPr marL="6053511" indent="0">
              <a:buNone/>
              <a:defRPr sz="5296" b="1"/>
            </a:lvl5pPr>
            <a:lvl6pPr marL="7566889" indent="0">
              <a:buNone/>
              <a:defRPr sz="5296" b="1"/>
            </a:lvl6pPr>
            <a:lvl7pPr marL="9080266" indent="0">
              <a:buNone/>
              <a:defRPr sz="5296" b="1"/>
            </a:lvl7pPr>
            <a:lvl8pPr marL="10593644" indent="0">
              <a:buNone/>
              <a:defRPr sz="5296" b="1"/>
            </a:lvl8pPr>
            <a:lvl9pPr marL="12107022" indent="0">
              <a:buNone/>
              <a:defRPr sz="529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4821" y="15631784"/>
            <a:ext cx="12804474" cy="2299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2810" y="10490535"/>
            <a:ext cx="12867534" cy="5141249"/>
          </a:xfrm>
        </p:spPr>
        <p:txBody>
          <a:bodyPr anchor="b"/>
          <a:lstStyle>
            <a:lvl1pPr marL="0" indent="0">
              <a:buNone/>
              <a:defRPr sz="7944" b="1"/>
            </a:lvl1pPr>
            <a:lvl2pPr marL="1513378" indent="0">
              <a:buNone/>
              <a:defRPr sz="6620" b="1"/>
            </a:lvl2pPr>
            <a:lvl3pPr marL="3026755" indent="0">
              <a:buNone/>
              <a:defRPr sz="5958" b="1"/>
            </a:lvl3pPr>
            <a:lvl4pPr marL="4540133" indent="0">
              <a:buNone/>
              <a:defRPr sz="5296" b="1"/>
            </a:lvl4pPr>
            <a:lvl5pPr marL="6053511" indent="0">
              <a:buNone/>
              <a:defRPr sz="5296" b="1"/>
            </a:lvl5pPr>
            <a:lvl6pPr marL="7566889" indent="0">
              <a:buNone/>
              <a:defRPr sz="5296" b="1"/>
            </a:lvl6pPr>
            <a:lvl7pPr marL="9080266" indent="0">
              <a:buNone/>
              <a:defRPr sz="5296" b="1"/>
            </a:lvl7pPr>
            <a:lvl8pPr marL="10593644" indent="0">
              <a:buNone/>
              <a:defRPr sz="5296" b="1"/>
            </a:lvl8pPr>
            <a:lvl9pPr marL="12107022" indent="0">
              <a:buNone/>
              <a:defRPr sz="529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2810" y="15631784"/>
            <a:ext cx="12867534" cy="2299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870C3-F990-4290-B9D4-23917B3A6FF8}" type="datetimeFigureOut">
              <a:rPr lang="en-GB" smtClean="0"/>
              <a:t>11/12/2023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31A1-0D7A-4FA6-A889-4972134E20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8536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870C3-F990-4290-B9D4-23917B3A6FF8}" type="datetimeFigureOut">
              <a:rPr lang="en-GB" smtClean="0"/>
              <a:t>11/12/2023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31A1-0D7A-4FA6-A889-4972134E20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382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870C3-F990-4290-B9D4-23917B3A6FF8}" type="datetimeFigureOut">
              <a:rPr lang="en-GB" smtClean="0"/>
              <a:t>11/12/2023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31A1-0D7A-4FA6-A889-4972134E20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6803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4817" y="2852949"/>
            <a:ext cx="9761984" cy="9985322"/>
          </a:xfrm>
        </p:spPr>
        <p:txBody>
          <a:bodyPr anchor="b"/>
          <a:lstStyle>
            <a:lvl1pPr>
              <a:defRPr sz="1059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67534" y="6161587"/>
            <a:ext cx="15322808" cy="30411646"/>
          </a:xfrm>
        </p:spPr>
        <p:txBody>
          <a:bodyPr/>
          <a:lstStyle>
            <a:lvl1pPr>
              <a:defRPr sz="10592"/>
            </a:lvl1pPr>
            <a:lvl2pPr>
              <a:defRPr sz="9268"/>
            </a:lvl2pPr>
            <a:lvl3pPr>
              <a:defRPr sz="7944"/>
            </a:lvl3pPr>
            <a:lvl4pPr>
              <a:defRPr sz="6620"/>
            </a:lvl4pPr>
            <a:lvl5pPr>
              <a:defRPr sz="6620"/>
            </a:lvl5pPr>
            <a:lvl6pPr>
              <a:defRPr sz="6620"/>
            </a:lvl6pPr>
            <a:lvl7pPr>
              <a:defRPr sz="6620"/>
            </a:lvl7pPr>
            <a:lvl8pPr>
              <a:defRPr sz="6620"/>
            </a:lvl8pPr>
            <a:lvl9pPr>
              <a:defRPr sz="662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4817" y="12838271"/>
            <a:ext cx="9761984" cy="23784486"/>
          </a:xfrm>
        </p:spPr>
        <p:txBody>
          <a:bodyPr/>
          <a:lstStyle>
            <a:lvl1pPr marL="0" indent="0">
              <a:buNone/>
              <a:defRPr sz="5296"/>
            </a:lvl1pPr>
            <a:lvl2pPr marL="1513378" indent="0">
              <a:buNone/>
              <a:defRPr sz="4634"/>
            </a:lvl2pPr>
            <a:lvl3pPr marL="3026755" indent="0">
              <a:buNone/>
              <a:defRPr sz="3972"/>
            </a:lvl3pPr>
            <a:lvl4pPr marL="4540133" indent="0">
              <a:buNone/>
              <a:defRPr sz="3310"/>
            </a:lvl4pPr>
            <a:lvl5pPr marL="6053511" indent="0">
              <a:buNone/>
              <a:defRPr sz="3310"/>
            </a:lvl5pPr>
            <a:lvl6pPr marL="7566889" indent="0">
              <a:buNone/>
              <a:defRPr sz="3310"/>
            </a:lvl6pPr>
            <a:lvl7pPr marL="9080266" indent="0">
              <a:buNone/>
              <a:defRPr sz="3310"/>
            </a:lvl7pPr>
            <a:lvl8pPr marL="10593644" indent="0">
              <a:buNone/>
              <a:defRPr sz="3310"/>
            </a:lvl8pPr>
            <a:lvl9pPr marL="12107022" indent="0">
              <a:buNone/>
              <a:defRPr sz="331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870C3-F990-4290-B9D4-23917B3A6FF8}" type="datetimeFigureOut">
              <a:rPr lang="en-GB" smtClean="0"/>
              <a:t>11/12/2023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31A1-0D7A-4FA6-A889-4972134E20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0186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4817" y="2852949"/>
            <a:ext cx="9761984" cy="9985322"/>
          </a:xfrm>
        </p:spPr>
        <p:txBody>
          <a:bodyPr anchor="b"/>
          <a:lstStyle>
            <a:lvl1pPr>
              <a:defRPr sz="1059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67534" y="6161587"/>
            <a:ext cx="15322808" cy="30411646"/>
          </a:xfrm>
        </p:spPr>
        <p:txBody>
          <a:bodyPr anchor="t"/>
          <a:lstStyle>
            <a:lvl1pPr marL="0" indent="0">
              <a:buNone/>
              <a:defRPr sz="10592"/>
            </a:lvl1pPr>
            <a:lvl2pPr marL="1513378" indent="0">
              <a:buNone/>
              <a:defRPr sz="9268"/>
            </a:lvl2pPr>
            <a:lvl3pPr marL="3026755" indent="0">
              <a:buNone/>
              <a:defRPr sz="7944"/>
            </a:lvl3pPr>
            <a:lvl4pPr marL="4540133" indent="0">
              <a:buNone/>
              <a:defRPr sz="6620"/>
            </a:lvl4pPr>
            <a:lvl5pPr marL="6053511" indent="0">
              <a:buNone/>
              <a:defRPr sz="6620"/>
            </a:lvl5pPr>
            <a:lvl6pPr marL="7566889" indent="0">
              <a:buNone/>
              <a:defRPr sz="6620"/>
            </a:lvl6pPr>
            <a:lvl7pPr marL="9080266" indent="0">
              <a:buNone/>
              <a:defRPr sz="6620"/>
            </a:lvl7pPr>
            <a:lvl8pPr marL="10593644" indent="0">
              <a:buNone/>
              <a:defRPr sz="6620"/>
            </a:lvl8pPr>
            <a:lvl9pPr marL="12107022" indent="0">
              <a:buNone/>
              <a:defRPr sz="662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4817" y="12838271"/>
            <a:ext cx="9761984" cy="23784486"/>
          </a:xfrm>
        </p:spPr>
        <p:txBody>
          <a:bodyPr/>
          <a:lstStyle>
            <a:lvl1pPr marL="0" indent="0">
              <a:buNone/>
              <a:defRPr sz="5296"/>
            </a:lvl1pPr>
            <a:lvl2pPr marL="1513378" indent="0">
              <a:buNone/>
              <a:defRPr sz="4634"/>
            </a:lvl2pPr>
            <a:lvl3pPr marL="3026755" indent="0">
              <a:buNone/>
              <a:defRPr sz="3972"/>
            </a:lvl3pPr>
            <a:lvl4pPr marL="4540133" indent="0">
              <a:buNone/>
              <a:defRPr sz="3310"/>
            </a:lvl4pPr>
            <a:lvl5pPr marL="6053511" indent="0">
              <a:buNone/>
              <a:defRPr sz="3310"/>
            </a:lvl5pPr>
            <a:lvl6pPr marL="7566889" indent="0">
              <a:buNone/>
              <a:defRPr sz="3310"/>
            </a:lvl6pPr>
            <a:lvl7pPr marL="9080266" indent="0">
              <a:buNone/>
              <a:defRPr sz="3310"/>
            </a:lvl7pPr>
            <a:lvl8pPr marL="10593644" indent="0">
              <a:buNone/>
              <a:defRPr sz="3310"/>
            </a:lvl8pPr>
            <a:lvl9pPr marL="12107022" indent="0">
              <a:buNone/>
              <a:defRPr sz="331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870C3-F990-4290-B9D4-23917B3A6FF8}" type="datetimeFigureOut">
              <a:rPr lang="en-GB" smtClean="0"/>
              <a:t>11/12/2023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31A1-0D7A-4FA6-A889-4972134E20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411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0875" y="2278406"/>
            <a:ext cx="26105525" cy="8271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0875" y="11391985"/>
            <a:ext cx="26105525" cy="27152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0875" y="39663928"/>
            <a:ext cx="6810137" cy="2278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870C3-F990-4290-B9D4-23917B3A6FF8}" type="datetimeFigureOut">
              <a:rPr lang="en-GB" smtClean="0"/>
              <a:t>11/12/2023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6035" y="39663928"/>
            <a:ext cx="10215205" cy="2278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76263" y="39663928"/>
            <a:ext cx="6810137" cy="2278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031A1-0D7A-4FA6-A889-4972134E20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4701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xStyles>
    <p:titleStyle>
      <a:lvl1pPr algn="l" defTabSz="3026755" rtl="0" eaLnBrk="1" latinLnBrk="0" hangingPunct="1">
        <a:lnSpc>
          <a:spcPct val="90000"/>
        </a:lnSpc>
        <a:spcBef>
          <a:spcPct val="0"/>
        </a:spcBef>
        <a:buNone/>
        <a:defRPr sz="1456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689" indent="-756689" algn="l" defTabSz="3026755" rtl="0" eaLnBrk="1" latinLnBrk="0" hangingPunct="1">
        <a:lnSpc>
          <a:spcPct val="90000"/>
        </a:lnSpc>
        <a:spcBef>
          <a:spcPts val="3310"/>
        </a:spcBef>
        <a:buFont typeface="Arial" panose="020B0604020202020204" pitchFamily="34" charset="0"/>
        <a:buChar char="•"/>
        <a:defRPr sz="9268" kern="1200">
          <a:solidFill>
            <a:schemeClr val="tx1"/>
          </a:solidFill>
          <a:latin typeface="+mn-lt"/>
          <a:ea typeface="+mn-ea"/>
          <a:cs typeface="+mn-cs"/>
        </a:defRPr>
      </a:lvl1pPr>
      <a:lvl2pPr marL="2270067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4" kern="1200">
          <a:solidFill>
            <a:schemeClr val="tx1"/>
          </a:solidFill>
          <a:latin typeface="+mn-lt"/>
          <a:ea typeface="+mn-ea"/>
          <a:cs typeface="+mn-cs"/>
        </a:defRPr>
      </a:lvl2pPr>
      <a:lvl3pPr marL="3783444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0" kern="1200">
          <a:solidFill>
            <a:schemeClr val="tx1"/>
          </a:solidFill>
          <a:latin typeface="+mn-lt"/>
          <a:ea typeface="+mn-ea"/>
          <a:cs typeface="+mn-cs"/>
        </a:defRPr>
      </a:lvl3pPr>
      <a:lvl4pPr marL="5296822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4pPr>
      <a:lvl5pPr marL="6810200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5pPr>
      <a:lvl6pPr marL="8323577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6pPr>
      <a:lvl7pPr marL="9836955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7pPr>
      <a:lvl8pPr marL="11350333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8pPr>
      <a:lvl9pPr marL="12863711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1pPr>
      <a:lvl2pPr marL="1513378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2pPr>
      <a:lvl3pPr marL="3026755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3pPr>
      <a:lvl4pPr marL="4540133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4pPr>
      <a:lvl5pPr marL="6053511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5pPr>
      <a:lvl6pPr marL="7566889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6pPr>
      <a:lvl7pPr marL="9080266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7pPr>
      <a:lvl8pPr marL="10593644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8pPr>
      <a:lvl9pPr marL="12107022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37CC8D8-5192-4140-8869-F71B0365BA73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810823" y="2546215"/>
            <a:ext cx="28552140" cy="6538913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8913" b="1" dirty="0"/>
              <a:t>Paper Title Can Be Two-Line Long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8913" b="1" dirty="0"/>
              <a:t>Title Continued</a:t>
            </a:r>
            <a:endParaRPr lang="en-GB" sz="8913" dirty="0"/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5150" u="sng" dirty="0">
                <a:latin typeface="Arial" panose="020B0604020202020204" pitchFamily="34" charset="0"/>
                <a:cs typeface="Arial" panose="020B0604020202020204" pitchFamily="34" charset="0"/>
              </a:rPr>
              <a:t>Author 1 </a:t>
            </a:r>
            <a:r>
              <a:rPr lang="en-US" sz="5150" u="sng" dirty="0" err="1">
                <a:latin typeface="Arial" panose="020B0604020202020204" pitchFamily="34" charset="0"/>
                <a:cs typeface="Arial" panose="020B0604020202020204" pitchFamily="34" charset="0"/>
              </a:rPr>
              <a:t>Firstname</a:t>
            </a:r>
            <a:r>
              <a:rPr lang="en-US" sz="5150" u="sng" dirty="0">
                <a:latin typeface="Arial" panose="020B0604020202020204" pitchFamily="34" charset="0"/>
                <a:cs typeface="Arial" panose="020B0604020202020204" pitchFamily="34" charset="0"/>
              </a:rPr>
              <a:t> Lastname</a:t>
            </a:r>
            <a:r>
              <a:rPr lang="en-US" sz="515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5150" dirty="0">
                <a:latin typeface="Arial" panose="020B0604020202020204" pitchFamily="34" charset="0"/>
                <a:cs typeface="Arial" panose="020B0604020202020204" pitchFamily="34" charset="0"/>
              </a:rPr>
              <a:t>, Author 2 </a:t>
            </a:r>
            <a:r>
              <a:rPr lang="en-US" sz="5150" dirty="0" err="1">
                <a:latin typeface="Arial" panose="020B0604020202020204" pitchFamily="34" charset="0"/>
                <a:cs typeface="Arial" panose="020B0604020202020204" pitchFamily="34" charset="0"/>
              </a:rPr>
              <a:t>Firstname</a:t>
            </a:r>
            <a:r>
              <a:rPr lang="en-US" sz="5150" dirty="0">
                <a:latin typeface="Arial" panose="020B0604020202020204" pitchFamily="34" charset="0"/>
                <a:cs typeface="Arial" panose="020B0604020202020204" pitchFamily="34" charset="0"/>
              </a:rPr>
              <a:t> Lastname</a:t>
            </a:r>
            <a:r>
              <a:rPr lang="en-US" sz="515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5150" dirty="0">
                <a:latin typeface="Arial" panose="020B0604020202020204" pitchFamily="34" charset="0"/>
                <a:cs typeface="Arial" panose="020B0604020202020204" pitchFamily="34" charset="0"/>
              </a:rPr>
              <a:t>, Author 3 </a:t>
            </a:r>
            <a:r>
              <a:rPr lang="en-US" sz="5150" dirty="0" err="1">
                <a:latin typeface="Arial" panose="020B0604020202020204" pitchFamily="34" charset="0"/>
                <a:cs typeface="Arial" panose="020B0604020202020204" pitchFamily="34" charset="0"/>
              </a:rPr>
              <a:t>Firstname</a:t>
            </a:r>
            <a:r>
              <a:rPr lang="en-US" sz="5150" dirty="0">
                <a:latin typeface="Arial" panose="020B0604020202020204" pitchFamily="34" charset="0"/>
                <a:cs typeface="Arial" panose="020B0604020202020204" pitchFamily="34" charset="0"/>
              </a:rPr>
              <a:t> Lastname</a:t>
            </a:r>
            <a:r>
              <a:rPr lang="en-US" sz="515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5150" dirty="0">
                <a:latin typeface="Arial" panose="020B0604020202020204" pitchFamily="34" charset="0"/>
                <a:cs typeface="Arial" panose="020B0604020202020204" pitchFamily="34" charset="0"/>
              </a:rPr>
              <a:t> (Underline presenting author’s name)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5150" dirty="0">
                <a:latin typeface="Arial" panose="020B0604020202020204" pitchFamily="34" charset="0"/>
                <a:cs typeface="Arial" panose="020B0604020202020204" pitchFamily="34" charset="0"/>
              </a:rPr>
              <a:t>Dept., Institution Name</a:t>
            </a:r>
            <a:r>
              <a:rPr lang="en-US" sz="515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5150" dirty="0">
                <a:latin typeface="Arial" panose="020B0604020202020204" pitchFamily="34" charset="0"/>
                <a:cs typeface="Arial" panose="020B0604020202020204" pitchFamily="34" charset="0"/>
              </a:rPr>
              <a:t>, Dept., Institution Name</a:t>
            </a:r>
            <a:r>
              <a:rPr lang="en-US" sz="515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5150" dirty="0">
                <a:latin typeface="Arial" panose="020B0604020202020204" pitchFamily="34" charset="0"/>
                <a:cs typeface="Arial" panose="020B0604020202020204" pitchFamily="34" charset="0"/>
              </a:rPr>
              <a:t>, Dept., Institution Name</a:t>
            </a:r>
            <a:r>
              <a:rPr lang="en-US" sz="515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51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315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ED1879-C5D3-46C9-88E2-08F998EC3820}"/>
              </a:ext>
            </a:extLst>
          </p:cNvPr>
          <p:cNvSpPr txBox="1"/>
          <p:nvPr/>
        </p:nvSpPr>
        <p:spPr>
          <a:xfrm>
            <a:off x="1096630" y="9714043"/>
            <a:ext cx="27980526" cy="3301134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numCol="2" rtlCol="0">
            <a:spAutoFit/>
          </a:bodyPr>
          <a:lstStyle/>
          <a:p>
            <a:pPr algn="just"/>
            <a:r>
              <a:rPr lang="en-US" sz="5942" b="1" dirty="0">
                <a:solidFill>
                  <a:srgbClr val="C00000"/>
                </a:solidFill>
              </a:rPr>
              <a:t>INTRODUCTION</a:t>
            </a:r>
          </a:p>
          <a:p>
            <a:pPr algn="just"/>
            <a:endParaRPr lang="en-US" sz="5942" b="1" dirty="0">
              <a:solidFill>
                <a:srgbClr val="C00000"/>
              </a:solidFill>
            </a:endParaRPr>
          </a:p>
          <a:p>
            <a:pPr marL="900792" indent="-900792" algn="just">
              <a:buFont typeface="Arial" panose="020B0604020202020204" pitchFamily="34" charset="0"/>
              <a:buChar char="•"/>
            </a:pPr>
            <a:r>
              <a:rPr lang="en-US" sz="5942" dirty="0"/>
              <a:t>Provide briefly background information</a:t>
            </a:r>
          </a:p>
          <a:p>
            <a:pPr marL="900792" indent="-900792" algn="just">
              <a:buFont typeface="Arial" panose="020B0604020202020204" pitchFamily="34" charset="0"/>
              <a:buChar char="•"/>
            </a:pPr>
            <a:r>
              <a:rPr lang="en-US" sz="5942" dirty="0"/>
              <a:t>Outline research questions, hypotheses, and gaps</a:t>
            </a:r>
          </a:p>
          <a:p>
            <a:pPr marL="900792" indent="-900792" algn="just">
              <a:buFont typeface="Arial" panose="020B0604020202020204" pitchFamily="34" charset="0"/>
              <a:buChar char="•"/>
            </a:pPr>
            <a:r>
              <a:rPr lang="en-US" sz="5942" dirty="0"/>
              <a:t>State the objectives of the research</a:t>
            </a:r>
          </a:p>
          <a:p>
            <a:pPr marL="900792" indent="-900792" algn="just">
              <a:buFont typeface="Arial" panose="020B0604020202020204" pitchFamily="34" charset="0"/>
              <a:buChar char="•"/>
            </a:pPr>
            <a:r>
              <a:rPr lang="en-US" sz="5942" dirty="0"/>
              <a:t>Etc.</a:t>
            </a:r>
          </a:p>
          <a:p>
            <a:pPr marL="900792" indent="-900792" algn="just">
              <a:buFont typeface="Arial" panose="020B0604020202020204" pitchFamily="34" charset="0"/>
              <a:buChar char="•"/>
            </a:pPr>
            <a:endParaRPr lang="en-US" sz="5942" dirty="0"/>
          </a:p>
          <a:p>
            <a:pPr marL="900792" indent="-900792" algn="just">
              <a:buFont typeface="Arial" panose="020B0604020202020204" pitchFamily="34" charset="0"/>
              <a:buChar char="•"/>
            </a:pPr>
            <a:endParaRPr lang="en-US" sz="5942" dirty="0"/>
          </a:p>
          <a:p>
            <a:pPr algn="just"/>
            <a:r>
              <a:rPr lang="en-US" sz="5942" b="1" dirty="0">
                <a:solidFill>
                  <a:srgbClr val="C00000"/>
                </a:solidFill>
              </a:rPr>
              <a:t>METHODOLOGY</a:t>
            </a:r>
          </a:p>
          <a:p>
            <a:pPr marL="900792" indent="-900792" algn="just">
              <a:buFont typeface="Arial" panose="020B0604020202020204" pitchFamily="34" charset="0"/>
              <a:buChar char="•"/>
            </a:pPr>
            <a:endParaRPr lang="en-US" sz="5942" dirty="0"/>
          </a:p>
          <a:p>
            <a:pPr marL="900792" indent="-900792" algn="just">
              <a:buFont typeface="Arial" panose="020B0604020202020204" pitchFamily="34" charset="0"/>
              <a:buChar char="•"/>
            </a:pPr>
            <a:r>
              <a:rPr lang="en-US" sz="5942" dirty="0"/>
              <a:t>Provide your research method</a:t>
            </a:r>
          </a:p>
          <a:p>
            <a:pPr marL="900792" indent="-900792" algn="just">
              <a:buFont typeface="Arial" panose="020B0604020202020204" pitchFamily="34" charset="0"/>
              <a:buChar char="•"/>
            </a:pPr>
            <a:r>
              <a:rPr lang="en-US" sz="5942" dirty="0"/>
              <a:t>Present only key equations</a:t>
            </a:r>
          </a:p>
          <a:p>
            <a:pPr marL="900792" indent="-900792" algn="just">
              <a:buFont typeface="Arial" panose="020B0604020202020204" pitchFamily="34" charset="0"/>
              <a:buChar char="•"/>
            </a:pPr>
            <a:r>
              <a:rPr lang="en-US" sz="5942" dirty="0"/>
              <a:t>Use diagrams and photos for effective communication</a:t>
            </a:r>
          </a:p>
          <a:p>
            <a:pPr marL="900792" indent="-900792" algn="just">
              <a:buFont typeface="Arial" panose="020B0604020202020204" pitchFamily="34" charset="0"/>
              <a:buChar char="•"/>
            </a:pPr>
            <a:r>
              <a:rPr lang="en-US" sz="5942" dirty="0"/>
              <a:t>Etc.</a:t>
            </a:r>
          </a:p>
          <a:p>
            <a:pPr marL="900792" indent="-900792" algn="just">
              <a:buFont typeface="Arial" panose="020B0604020202020204" pitchFamily="34" charset="0"/>
              <a:buChar char="•"/>
            </a:pPr>
            <a:endParaRPr lang="en-US" sz="5942" dirty="0"/>
          </a:p>
          <a:p>
            <a:pPr algn="just"/>
            <a:endParaRPr lang="en-US" sz="5942" dirty="0"/>
          </a:p>
          <a:p>
            <a:pPr algn="just"/>
            <a:r>
              <a:rPr lang="en-US" sz="5942" b="1" dirty="0">
                <a:solidFill>
                  <a:srgbClr val="C00000"/>
                </a:solidFill>
              </a:rPr>
              <a:t>RESULTS </a:t>
            </a:r>
            <a:r>
              <a:rPr lang="en-US" sz="5942" b="1">
                <a:solidFill>
                  <a:srgbClr val="C00000"/>
                </a:solidFill>
              </a:rPr>
              <a:t>&amp; DISCUSSION</a:t>
            </a:r>
            <a:endParaRPr lang="en-US" sz="5942" b="1" dirty="0">
              <a:solidFill>
                <a:srgbClr val="C00000"/>
              </a:solidFill>
            </a:endParaRPr>
          </a:p>
          <a:p>
            <a:pPr algn="just"/>
            <a:endParaRPr lang="en-US" sz="5942" b="1" dirty="0">
              <a:solidFill>
                <a:srgbClr val="C00000"/>
              </a:solidFill>
            </a:endParaRPr>
          </a:p>
          <a:p>
            <a:pPr marL="900792" indent="-900792" algn="just">
              <a:buFont typeface="Arial" panose="020B0604020202020204" pitchFamily="34" charset="0"/>
              <a:buChar char="•"/>
            </a:pPr>
            <a:r>
              <a:rPr lang="en-US" sz="5942" dirty="0"/>
              <a:t>Present the findings in logical order of importance</a:t>
            </a:r>
          </a:p>
          <a:p>
            <a:pPr marL="900792" indent="-900792" algn="just" defTabSz="416607">
              <a:buFont typeface="Arial" panose="020B0604020202020204" pitchFamily="34" charset="0"/>
              <a:buChar char="•"/>
            </a:pPr>
            <a:r>
              <a:rPr lang="en-US" sz="5942" dirty="0"/>
              <a:t>Use figures and tables whenever possible with captions and suitable font size</a:t>
            </a:r>
          </a:p>
          <a:p>
            <a:pPr algn="just"/>
            <a:endParaRPr lang="en-US" sz="5942" dirty="0"/>
          </a:p>
          <a:p>
            <a:pPr algn="just"/>
            <a:endParaRPr lang="en-US" sz="5942" dirty="0"/>
          </a:p>
          <a:p>
            <a:pPr algn="just"/>
            <a:endParaRPr lang="en-US" sz="5942" dirty="0"/>
          </a:p>
          <a:p>
            <a:pPr algn="just"/>
            <a:r>
              <a:rPr lang="en-US" sz="5942" dirty="0"/>
              <a:t> </a:t>
            </a:r>
          </a:p>
          <a:p>
            <a:pPr algn="just"/>
            <a:endParaRPr lang="en-US" sz="5942" b="1" dirty="0">
              <a:solidFill>
                <a:srgbClr val="C00000"/>
              </a:solidFill>
            </a:endParaRPr>
          </a:p>
          <a:p>
            <a:pPr algn="just"/>
            <a:endParaRPr lang="en-US" sz="5942" b="1" dirty="0">
              <a:solidFill>
                <a:srgbClr val="C00000"/>
              </a:solidFill>
            </a:endParaRPr>
          </a:p>
          <a:p>
            <a:pPr algn="just"/>
            <a:endParaRPr lang="en-US" sz="5942" b="1" dirty="0">
              <a:solidFill>
                <a:srgbClr val="C00000"/>
              </a:solidFill>
            </a:endParaRPr>
          </a:p>
          <a:p>
            <a:pPr algn="just"/>
            <a:endParaRPr lang="en-US" sz="5942" b="1" dirty="0">
              <a:solidFill>
                <a:srgbClr val="C00000"/>
              </a:solidFill>
            </a:endParaRPr>
          </a:p>
          <a:p>
            <a:pPr algn="just"/>
            <a:endParaRPr lang="en-US" sz="5942" b="1" dirty="0">
              <a:solidFill>
                <a:srgbClr val="C00000"/>
              </a:solidFill>
            </a:endParaRPr>
          </a:p>
          <a:p>
            <a:pPr marL="905531" algn="just"/>
            <a:endParaRPr lang="en-US" sz="5942" b="1" dirty="0">
              <a:solidFill>
                <a:srgbClr val="C00000"/>
              </a:solidFill>
            </a:endParaRPr>
          </a:p>
          <a:p>
            <a:pPr marL="905531" algn="just"/>
            <a:endParaRPr lang="en-US" sz="5942" dirty="0"/>
          </a:p>
          <a:p>
            <a:pPr marL="1811061" indent="-905530" algn="just">
              <a:buFont typeface="Arial" panose="020B0604020202020204" pitchFamily="34" charset="0"/>
              <a:buChar char="•"/>
            </a:pPr>
            <a:endParaRPr lang="en-US" sz="5942" dirty="0"/>
          </a:p>
          <a:p>
            <a:pPr marL="1811061" indent="-905530" algn="just">
              <a:buFont typeface="Arial" panose="020B0604020202020204" pitchFamily="34" charset="0"/>
              <a:buChar char="•"/>
            </a:pPr>
            <a:endParaRPr lang="en-US" sz="5942" dirty="0"/>
          </a:p>
          <a:p>
            <a:pPr marL="1811061" indent="-905530" algn="just">
              <a:buFont typeface="Arial" panose="020B0604020202020204" pitchFamily="34" charset="0"/>
              <a:buChar char="•"/>
            </a:pPr>
            <a:endParaRPr lang="en-US" sz="5942" dirty="0"/>
          </a:p>
          <a:p>
            <a:pPr marL="1811061" indent="-905530" algn="just">
              <a:buFont typeface="Arial" panose="020B0604020202020204" pitchFamily="34" charset="0"/>
              <a:buChar char="•"/>
            </a:pPr>
            <a:endParaRPr lang="en-US" sz="5942" dirty="0"/>
          </a:p>
          <a:p>
            <a:pPr marL="1811061" indent="-905530" algn="just">
              <a:buFont typeface="Arial" panose="020B0604020202020204" pitchFamily="34" charset="0"/>
              <a:buChar char="•"/>
            </a:pPr>
            <a:endParaRPr lang="en-US" sz="5942" dirty="0"/>
          </a:p>
          <a:p>
            <a:pPr marL="1811061" indent="-905530" algn="just">
              <a:buFont typeface="Arial" panose="020B0604020202020204" pitchFamily="34" charset="0"/>
              <a:buChar char="•"/>
            </a:pPr>
            <a:endParaRPr lang="en-US" sz="5942" dirty="0"/>
          </a:p>
          <a:p>
            <a:pPr marL="1811061" indent="-905530" algn="just">
              <a:buFont typeface="Arial" panose="020B0604020202020204" pitchFamily="34" charset="0"/>
              <a:buChar char="•"/>
            </a:pPr>
            <a:endParaRPr lang="en-US" sz="5942" dirty="0"/>
          </a:p>
          <a:p>
            <a:pPr marL="1811061" indent="-905530" algn="just">
              <a:buFont typeface="Arial" panose="020B0604020202020204" pitchFamily="34" charset="0"/>
              <a:buChar char="•"/>
            </a:pPr>
            <a:endParaRPr lang="en-US" sz="5942" dirty="0"/>
          </a:p>
          <a:p>
            <a:pPr marL="1811061" indent="-905530" algn="just">
              <a:buFont typeface="Arial" panose="020B0604020202020204" pitchFamily="34" charset="0"/>
              <a:buChar char="•"/>
            </a:pPr>
            <a:endParaRPr lang="en-US" sz="5942" dirty="0"/>
          </a:p>
          <a:p>
            <a:pPr marL="1811061" indent="-905530" algn="just">
              <a:buFont typeface="Arial" panose="020B0604020202020204" pitchFamily="34" charset="0"/>
              <a:buChar char="•"/>
            </a:pPr>
            <a:endParaRPr lang="en-US" sz="5942" dirty="0"/>
          </a:p>
          <a:p>
            <a:pPr marL="1811061" indent="-905530" algn="just">
              <a:buFont typeface="Arial" panose="020B0604020202020204" pitchFamily="34" charset="0"/>
              <a:buChar char="•"/>
            </a:pPr>
            <a:endParaRPr lang="en-US" sz="5942" dirty="0"/>
          </a:p>
          <a:p>
            <a:pPr marL="1811061" indent="-905530" algn="just">
              <a:buFont typeface="Arial" panose="020B0604020202020204" pitchFamily="34" charset="0"/>
              <a:buChar char="•"/>
            </a:pPr>
            <a:endParaRPr lang="en-US" sz="5942" dirty="0"/>
          </a:p>
          <a:p>
            <a:pPr marL="1811061" indent="-905530" algn="just">
              <a:buFont typeface="Arial" panose="020B0604020202020204" pitchFamily="34" charset="0"/>
              <a:buChar char="•"/>
            </a:pPr>
            <a:endParaRPr lang="en-US" sz="5942" dirty="0"/>
          </a:p>
          <a:p>
            <a:pPr marL="1811061" indent="-905530" algn="just">
              <a:buFont typeface="Arial" panose="020B0604020202020204" pitchFamily="34" charset="0"/>
              <a:buChar char="•"/>
            </a:pPr>
            <a:endParaRPr lang="en-US" sz="5942" dirty="0"/>
          </a:p>
          <a:p>
            <a:pPr marL="1811061" indent="-905530" algn="just">
              <a:buFont typeface="Arial" panose="020B0604020202020204" pitchFamily="34" charset="0"/>
              <a:buChar char="•"/>
            </a:pPr>
            <a:endParaRPr lang="en-US" sz="5942" dirty="0"/>
          </a:p>
          <a:p>
            <a:pPr marL="1811061" indent="-905530" algn="just">
              <a:buFont typeface="Arial" panose="020B0604020202020204" pitchFamily="34" charset="0"/>
              <a:buChar char="•"/>
            </a:pPr>
            <a:endParaRPr lang="en-US" sz="5942" dirty="0"/>
          </a:p>
          <a:p>
            <a:pPr marL="1811061" indent="-905530" algn="just">
              <a:buFont typeface="Arial" panose="020B0604020202020204" pitchFamily="34" charset="0"/>
              <a:buChar char="•"/>
            </a:pPr>
            <a:endParaRPr lang="en-US" sz="5942" dirty="0"/>
          </a:p>
          <a:p>
            <a:pPr marL="1811061" indent="-905530" algn="just">
              <a:buFont typeface="Arial" panose="020B0604020202020204" pitchFamily="34" charset="0"/>
              <a:buChar char="•"/>
            </a:pPr>
            <a:endParaRPr lang="en-US" sz="5942" dirty="0"/>
          </a:p>
          <a:p>
            <a:pPr marL="905530" algn="just"/>
            <a:endParaRPr lang="en-US" sz="5942" dirty="0"/>
          </a:p>
          <a:p>
            <a:pPr marL="1811061" indent="-905530" algn="just">
              <a:buFont typeface="Arial" panose="020B0604020202020204" pitchFamily="34" charset="0"/>
              <a:buChar char="•"/>
              <a:tabLst>
                <a:tab pos="1811061" algn="l"/>
              </a:tabLst>
            </a:pPr>
            <a:endParaRPr lang="en-US" sz="5942" dirty="0"/>
          </a:p>
          <a:p>
            <a:pPr marL="1811061" indent="-905530" algn="just">
              <a:buFont typeface="Arial" panose="020B0604020202020204" pitchFamily="34" charset="0"/>
              <a:buChar char="•"/>
              <a:tabLst>
                <a:tab pos="1811061" algn="l"/>
              </a:tabLst>
            </a:pPr>
            <a:endParaRPr lang="en-US" sz="5942" dirty="0"/>
          </a:p>
          <a:p>
            <a:pPr marL="1811061" indent="-905530" algn="just">
              <a:buFont typeface="Arial" panose="020B0604020202020204" pitchFamily="34" charset="0"/>
              <a:buChar char="•"/>
              <a:tabLst>
                <a:tab pos="1811061" algn="l"/>
              </a:tabLst>
            </a:pPr>
            <a:r>
              <a:rPr lang="en-US" sz="5942" dirty="0"/>
              <a:t>Discuss the results </a:t>
            </a:r>
          </a:p>
          <a:p>
            <a:pPr marL="1811061" indent="-905530" algn="just">
              <a:buFont typeface="Arial" panose="020B0604020202020204" pitchFamily="34" charset="0"/>
              <a:buChar char="•"/>
              <a:tabLst>
                <a:tab pos="1811061" algn="l"/>
              </a:tabLst>
            </a:pPr>
            <a:r>
              <a:rPr lang="en-US" sz="5942" dirty="0"/>
              <a:t>Highlight the insightful findings</a:t>
            </a:r>
          </a:p>
          <a:p>
            <a:pPr marL="1811061" indent="-905530" algn="just">
              <a:buFont typeface="Arial" panose="020B0604020202020204" pitchFamily="34" charset="0"/>
              <a:buChar char="•"/>
              <a:tabLst>
                <a:tab pos="1811061" algn="l"/>
              </a:tabLst>
            </a:pPr>
            <a:r>
              <a:rPr lang="en-US" sz="5942" dirty="0"/>
              <a:t>Discuss limitations of your research</a:t>
            </a:r>
          </a:p>
          <a:p>
            <a:pPr marL="1811061" indent="-905530" algn="just">
              <a:buFont typeface="Arial" panose="020B0604020202020204" pitchFamily="34" charset="0"/>
              <a:buChar char="•"/>
              <a:tabLst>
                <a:tab pos="1811061" algn="l"/>
              </a:tabLst>
            </a:pPr>
            <a:endParaRPr lang="en-US" sz="5942" b="1" dirty="0">
              <a:solidFill>
                <a:srgbClr val="C00000"/>
              </a:solidFill>
            </a:endParaRPr>
          </a:p>
          <a:p>
            <a:pPr marL="1751321" indent="-905530" algn="just"/>
            <a:r>
              <a:rPr lang="en-US" sz="5942" b="1" dirty="0">
                <a:solidFill>
                  <a:srgbClr val="C00000"/>
                </a:solidFill>
              </a:rPr>
              <a:t>CONCLUSIONS</a:t>
            </a:r>
          </a:p>
          <a:p>
            <a:pPr marL="1751321" indent="-905530" algn="just"/>
            <a:endParaRPr lang="en-US" sz="5942" b="1" dirty="0">
              <a:solidFill>
                <a:srgbClr val="C00000"/>
              </a:solidFill>
            </a:endParaRPr>
          </a:p>
          <a:p>
            <a:pPr marL="1751321" indent="-905530" algn="just">
              <a:buFont typeface="Arial" panose="020B0604020202020204" pitchFamily="34" charset="0"/>
              <a:buChar char="•"/>
            </a:pPr>
            <a:r>
              <a:rPr lang="en-US" sz="5942" dirty="0"/>
              <a:t>Give major findings from your research</a:t>
            </a:r>
          </a:p>
          <a:p>
            <a:pPr marL="1751321" indent="-905530" algn="just">
              <a:buFont typeface="Arial" panose="020B0604020202020204" pitchFamily="34" charset="0"/>
              <a:buChar char="•"/>
            </a:pPr>
            <a:r>
              <a:rPr lang="en-US" sz="5942" dirty="0"/>
              <a:t>Make recommendations on future research direction</a:t>
            </a:r>
          </a:p>
          <a:p>
            <a:pPr marL="1870800" indent="-965270" algn="just">
              <a:buFont typeface="Arial" panose="020B0604020202020204" pitchFamily="34" charset="0"/>
              <a:buChar char="•"/>
            </a:pPr>
            <a:endParaRPr lang="en-US" sz="5942" dirty="0"/>
          </a:p>
          <a:p>
            <a:pPr marL="1870800" indent="-965270" algn="just">
              <a:buFont typeface="Arial" panose="020B0604020202020204" pitchFamily="34" charset="0"/>
              <a:buChar char="•"/>
            </a:pPr>
            <a:endParaRPr lang="en-US" sz="5942" dirty="0"/>
          </a:p>
          <a:p>
            <a:pPr marL="1870800" indent="-965270" algn="just"/>
            <a:r>
              <a:rPr lang="en-US" sz="5942" b="1" dirty="0">
                <a:solidFill>
                  <a:srgbClr val="C00000"/>
                </a:solidFill>
              </a:rPr>
              <a:t>ACKNOWLEDGEMENTS</a:t>
            </a:r>
          </a:p>
          <a:p>
            <a:pPr marL="1870800" indent="-965270" algn="just">
              <a:buFont typeface="Arial" panose="020B0604020202020204" pitchFamily="34" charset="0"/>
              <a:buChar char="•"/>
            </a:pPr>
            <a:endParaRPr lang="en-US" sz="5942" dirty="0"/>
          </a:p>
          <a:p>
            <a:pPr marL="1870800" indent="-965270" algn="just">
              <a:buFont typeface="Arial" panose="020B0604020202020204" pitchFamily="34" charset="0"/>
              <a:buChar char="•"/>
            </a:pPr>
            <a:r>
              <a:rPr lang="en-US" sz="5942" dirty="0"/>
              <a:t>List the acknowledgements</a:t>
            </a:r>
          </a:p>
          <a:p>
            <a:pPr marL="900792" indent="-900792" algn="just">
              <a:buFont typeface="Arial" panose="020B0604020202020204" pitchFamily="34" charset="0"/>
              <a:buChar char="•"/>
            </a:pPr>
            <a:endParaRPr lang="en-US" sz="5942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33739" y="19096300"/>
            <a:ext cx="11453557" cy="76667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403" y="32471233"/>
            <a:ext cx="13452691" cy="762168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60480" y="10259077"/>
            <a:ext cx="11286182" cy="820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6511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284</TotalTime>
  <Words>135</Words>
  <Application>Microsoft Office PowerPoint</Application>
  <PresentationFormat>Custom</PresentationFormat>
  <Paragraphs>70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Perpetua Titling MT</vt:lpstr>
      <vt:lpstr>Sitka Subheading Semibold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TSANG, Eva WY [PAIR]</dc:creator>
  <cp:lastModifiedBy>Tam Mei Lam, Karen [RCRE]</cp:lastModifiedBy>
  <cp:revision>35</cp:revision>
  <dcterms:created xsi:type="dcterms:W3CDTF">2023-03-13T04:09:22Z</dcterms:created>
  <dcterms:modified xsi:type="dcterms:W3CDTF">2023-12-11T02:17:30Z</dcterms:modified>
</cp:coreProperties>
</file>