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6"/>
  </p:handoutMasterIdLst>
  <p:sldIdLst>
    <p:sldId id="256" r:id="rId2"/>
    <p:sldId id="25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5" r:id="rId19"/>
    <p:sldId id="336" r:id="rId20"/>
    <p:sldId id="337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7" r:id="rId51"/>
    <p:sldId id="370" r:id="rId52"/>
    <p:sldId id="371" r:id="rId53"/>
    <p:sldId id="372" r:id="rId54"/>
    <p:sldId id="378" r:id="rId55"/>
  </p:sldIdLst>
  <p:sldSz cx="6858000" cy="9144000" type="letter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D1F68-1B17-4308-96CB-363E3408D1EB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3BB2-46A3-49BB-A02C-2AFA807C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2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3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9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8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5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3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5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7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CC90-B3CC-4F82-B6BB-8A43FF1FC550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22B2-F578-4D37-87BD-5704126C8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Identification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Identify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Voice onset time (VOT)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Categorical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Phoneme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05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Reading span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Working 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Span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84051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Forward digit span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Working 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Span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85838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Sequencing digit span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Working 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Span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5434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Executive function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err="1" smtClean="0"/>
              <a:t>Stroop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4199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Stroop</a:t>
            </a:r>
            <a:r>
              <a:rPr lang="en-US" sz="3600" b="1" dirty="0" smtClean="0">
                <a:solidFill>
                  <a:schemeClr val="tx1"/>
                </a:solidFill>
              </a:rPr>
              <a:t> task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Executive function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Congruent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Incongruent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47304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Top-down processing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Bottom-up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316227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Lexical decision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DMDX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Nonword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63473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Priming effect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Semantic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Related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Unrelated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Lexical decision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42923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Semantic priming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Phonologically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Related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56562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Masked priming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Mask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Subliminal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Hash mark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2494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Discrimination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Discriminate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Voice onset time (VOT)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Categorical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Phoneme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457630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Naming task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Lexical decision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DMDX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074629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Long-lag priming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Lag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Target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183745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Morpheme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Meaning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Smallest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Unit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789491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Parser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Sentence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Process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Processing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934385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Self-paced reading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Reaction time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Sentence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Read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806926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Garden path effect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Disambiguate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Effect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Read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905001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Incremental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Read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Parser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Understand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245281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Interactive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Read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Semantics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999062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Grammatically accurate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Syntax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Island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Gap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762451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Filled gap effect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Stowe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Filler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Gap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0676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Categorical perception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Identify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Discriminate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04869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Prime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Experiment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Related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Unrelated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240327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Target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Priming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Experiment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Related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Unrelated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14952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Latin square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Version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Participant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Condition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Word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28559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DMDX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Software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Programme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Download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App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609585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Sticky keys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Shift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DMDX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Keyboard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619989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Excel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Software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Programme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App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Analyse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287697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Eye tracking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Reading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Camera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Experiment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Eye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065072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Total time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Eye tracking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Fixation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Total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Sum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4337037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First fixation time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Eye tracking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Fixation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First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Duration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899775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Go-past time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Eye tracking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Fixation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Total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Sum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52056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Voice onset time (VOT)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Aspiration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Aspirated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Voiced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Voiceless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5129312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Visual world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Eye tracking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Picture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66720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Aphasiology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Aphasia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Damage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Broca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Wernicke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12917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Broca’s</a:t>
            </a:r>
            <a:r>
              <a:rPr lang="en-US" sz="3600" b="1" dirty="0" smtClean="0">
                <a:solidFill>
                  <a:schemeClr val="tx1"/>
                </a:solidFill>
              </a:rPr>
              <a:t> aphasia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err="1" smtClean="0"/>
              <a:t>Broca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Area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Speaking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2071381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Wernicke’s aphasia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Wernicke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Comprehend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Meaning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Understand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9380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Broca’s</a:t>
            </a:r>
            <a:r>
              <a:rPr lang="en-US" sz="3600" b="1" dirty="0" smtClean="0">
                <a:solidFill>
                  <a:schemeClr val="tx1"/>
                </a:solidFill>
              </a:rPr>
              <a:t> area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err="1" smtClean="0"/>
              <a:t>Broca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Aphasia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Left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095719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Wernicke’s area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Wernicke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Aphasia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Left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Meaning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2147057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Stimulation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Aphasia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TMS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tDCS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Stimulate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188076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Hemodynamic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MRI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Blood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Activated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Active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2101591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Electrophysiological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Electric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Activated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Active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079733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N400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Semantic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Meaning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Sentence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69068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Ganong</a:t>
            </a:r>
            <a:r>
              <a:rPr lang="en-US" sz="3600" b="1" dirty="0" smtClean="0">
                <a:solidFill>
                  <a:schemeClr val="tx1"/>
                </a:solidFill>
              </a:rPr>
              <a:t> effect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Ambiguous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Voice onset time (VOT)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err="1" smtClean="0"/>
              <a:t>Nonword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3342297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MMN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Mismatch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Negative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Sound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237431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P600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Syntactic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Grammar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P300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918753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P300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Attention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Rare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P600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7277716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Lateralized readiness potential (LRP)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EEG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Muscle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Move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Movement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024222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Linguistic relativity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Language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Thought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Think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Influence</a:t>
            </a:r>
            <a:endParaRPr lang="en-US" sz="3600" i="1" dirty="0" smtClean="0"/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92908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Center embedding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Embedded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90136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Subject relative clause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Subject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89083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Object relative clause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Relative clause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Object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428356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71488" y="485422"/>
            <a:ext cx="5915025" cy="173848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Working memory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600" i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i="1" dirty="0" smtClean="0"/>
              <a:t>Remember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Memory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Span</a:t>
            </a:r>
          </a:p>
          <a:p>
            <a:pPr marL="0" indent="0" algn="ctr">
              <a:lnSpc>
                <a:spcPct val="300000"/>
              </a:lnSpc>
              <a:buNone/>
            </a:pPr>
            <a:r>
              <a:rPr lang="en-US" sz="3600" i="1" dirty="0" smtClean="0"/>
              <a:t>Task</a:t>
            </a:r>
          </a:p>
          <a:p>
            <a:pPr marL="0" indent="0" algn="ctr">
              <a:lnSpc>
                <a:spcPct val="300000"/>
              </a:lnSpc>
              <a:buNone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205919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323</Words>
  <Application>Microsoft Office PowerPoint</Application>
  <PresentationFormat>Letter Paper (8.5x11 in)</PresentationFormat>
  <Paragraphs>296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POLITZER-AHLES, Stephen [CBS]</dc:creator>
  <cp:lastModifiedBy>Stephen Politzer-Ahles</cp:lastModifiedBy>
  <cp:revision>20</cp:revision>
  <cp:lastPrinted>2019-07-10T07:34:30Z</cp:lastPrinted>
  <dcterms:created xsi:type="dcterms:W3CDTF">2019-07-10T05:15:57Z</dcterms:created>
  <dcterms:modified xsi:type="dcterms:W3CDTF">2021-07-13T06:18:04Z</dcterms:modified>
</cp:coreProperties>
</file>