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63" r:id="rId3"/>
    <p:sldId id="264" r:id="rId4"/>
    <p:sldId id="265" r:id="rId5"/>
    <p:sldId id="257" r:id="rId6"/>
    <p:sldId id="266" r:id="rId7"/>
    <p:sldId id="267" r:id="rId8"/>
    <p:sldId id="258" r:id="rId9"/>
    <p:sldId id="259" r:id="rId10"/>
    <p:sldId id="260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98"/>
    <p:restoredTop sz="96327"/>
  </p:normalViewPr>
  <p:slideViewPr>
    <p:cSldViewPr snapToGrid="0" showGuides="1">
      <p:cViewPr varScale="1">
        <p:scale>
          <a:sx n="233" d="100"/>
          <a:sy n="233" d="100"/>
        </p:scale>
        <p:origin x="119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uilding with a sign in front of it&#10;&#10;Description automatically generated">
            <a:extLst>
              <a:ext uri="{FF2B5EF4-FFF2-40B4-BE49-F238E27FC236}">
                <a16:creationId xmlns:a16="http://schemas.microsoft.com/office/drawing/2014/main" id="{5D80C813-3694-45E8-835C-B3A3DA96B0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11B36A-425C-DC73-5997-1D790C9CB308}"/>
              </a:ext>
            </a:extLst>
          </p:cNvPr>
          <p:cNvSpPr/>
          <p:nvPr userDrawn="1"/>
        </p:nvSpPr>
        <p:spPr>
          <a:xfrm>
            <a:off x="-1" y="0"/>
            <a:ext cx="454824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5E59D-0672-B368-DB62-6648B7602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601066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E0C90D-D52C-E04D-604B-1CA54FCA2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528219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D60DF-61B4-984F-5327-449A277CAF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83309"/>
            <a:ext cx="2743200" cy="52558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8C6F22F-4059-3F56-124C-DD41E2E579F6}"/>
              </a:ext>
            </a:extLst>
          </p:cNvPr>
          <p:cNvSpPr/>
          <p:nvPr userDrawn="1"/>
        </p:nvSpPr>
        <p:spPr>
          <a:xfrm>
            <a:off x="0" y="-1"/>
            <a:ext cx="12192000" cy="169843"/>
          </a:xfrm>
          <a:prstGeom prst="rect">
            <a:avLst/>
          </a:prstGeom>
          <a:solidFill>
            <a:srgbClr val="AB0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39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orient="horz" pos="232" userDrawn="1">
          <p15:clr>
            <a:srgbClr val="FBAE40"/>
          </p15:clr>
        </p15:guide>
        <p15:guide id="5" pos="746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A63A1-01D6-6EC5-7445-0FD468C06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69A053-4AB5-C558-EEDA-E513BEA8B1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8001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D840BA-EF43-0B11-74A7-7E3C2D0729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99ECE-5D8A-E605-1A2F-FC515A74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-2026"/>
            <a:ext cx="10637838" cy="802125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6F6052-344E-93D5-917D-548968862E3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34962" y="1032641"/>
            <a:ext cx="11522075" cy="532168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379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A63A1-01D6-6EC5-7445-0FD468C06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69A053-4AB5-C558-EEDA-E513BEA8B1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8001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D840BA-EF43-0B11-74A7-7E3C2D0729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99ECE-5D8A-E605-1A2F-FC515A74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-2026"/>
            <a:ext cx="10637838" cy="802125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E41EB-FCBD-7210-4983-D0F89569AE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2" y="1253331"/>
            <a:ext cx="5506161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BED51E-253E-BFE8-E9CB-346CE7A78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876" y="1250156"/>
            <a:ext cx="5506161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46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A63A1-01D6-6EC5-7445-0FD468C06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69A053-4AB5-C558-EEDA-E513BEA8B1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8001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D840BA-EF43-0B11-74A7-7E3C2D0729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99ECE-5D8A-E605-1A2F-FC515A74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-2026"/>
            <a:ext cx="10637838" cy="802125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F32B7CB-76D8-D837-4ACA-9173C7153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98028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57E4D6E-A6EE-1DF1-4325-E5C11766E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04192"/>
            <a:ext cx="5157787" cy="46886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23BD156B-4A18-B3C9-87F1-08B4571B95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98028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16030A6-A0F7-9CC2-B1B7-81BEBAEEA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04192"/>
            <a:ext cx="5183188" cy="46886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223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A63A1-01D6-6EC5-7445-0FD468C06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69A053-4AB5-C558-EEDA-E513BEA8B1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8001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D840BA-EF43-0B11-74A7-7E3C2D0729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99ECE-5D8A-E605-1A2F-FC515A74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-2026"/>
            <a:ext cx="10637838" cy="802125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835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77EC8E-9DF5-76A4-B67D-C9B9083056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E85B7C-0E87-F6C4-468C-01E5B0F7B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8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77EC8E-9DF5-76A4-B67D-C9B9083056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E85B7C-0E87-F6C4-468C-01E5B0F7B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40B1F6-24DC-8ADF-4D17-7E63EB151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376AA-500D-B377-6BD9-17C60990A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55E8C4-09A5-DCB7-75C6-C5D696EE1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508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77EC8E-9DF5-76A4-B67D-C9B9083056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35762" y="156642"/>
            <a:ext cx="521276" cy="52127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E85B7C-0E87-F6C4-468C-01E5B0F7B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43ADFF-D331-8564-A196-09BE72E73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C595F0D-F2A2-BA13-454B-8D63D5D50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A6F71CC-B966-0411-ACA0-6562FD3B8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31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uilding with a large round top&#10;&#10;Description automatically generated with medium confidence">
            <a:extLst>
              <a:ext uri="{FF2B5EF4-FFF2-40B4-BE49-F238E27FC236}">
                <a16:creationId xmlns:a16="http://schemas.microsoft.com/office/drawing/2014/main" id="{DDA0E6EE-18DA-DE69-0A9C-2C702C6EAA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11B36A-425C-DC73-5997-1D790C9CB308}"/>
              </a:ext>
            </a:extLst>
          </p:cNvPr>
          <p:cNvSpPr/>
          <p:nvPr userDrawn="1"/>
        </p:nvSpPr>
        <p:spPr>
          <a:xfrm>
            <a:off x="-1" y="0"/>
            <a:ext cx="454824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5E59D-0672-B368-DB62-6648B7602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601066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E0C90D-D52C-E04D-604B-1CA54FCA2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528219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D60DF-61B4-984F-5327-449A277CAF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83309"/>
            <a:ext cx="2743200" cy="52558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8C6F22F-4059-3F56-124C-DD41E2E579F6}"/>
              </a:ext>
            </a:extLst>
          </p:cNvPr>
          <p:cNvSpPr/>
          <p:nvPr userDrawn="1"/>
        </p:nvSpPr>
        <p:spPr>
          <a:xfrm>
            <a:off x="0" y="-1"/>
            <a:ext cx="12192000" cy="169843"/>
          </a:xfrm>
          <a:prstGeom prst="rect">
            <a:avLst/>
          </a:prstGeom>
          <a:solidFill>
            <a:srgbClr val="AB0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859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orient="horz" pos="232" userDrawn="1">
          <p15:clr>
            <a:srgbClr val="FBAE40"/>
          </p15:clr>
        </p15:guide>
        <p15:guide id="5" pos="746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B653E7CC-199B-D8A1-326C-977A03AAED2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11B36A-425C-DC73-5997-1D790C9CB308}"/>
              </a:ext>
            </a:extLst>
          </p:cNvPr>
          <p:cNvSpPr/>
          <p:nvPr userDrawn="1"/>
        </p:nvSpPr>
        <p:spPr>
          <a:xfrm>
            <a:off x="-1" y="0"/>
            <a:ext cx="454824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5E59D-0672-B368-DB62-6648B7602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601066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E0C90D-D52C-E04D-604B-1CA54FCA2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528219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D60DF-61B4-984F-5327-449A277CAF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83309"/>
            <a:ext cx="2743200" cy="52558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8C6F22F-4059-3F56-124C-DD41E2E579F6}"/>
              </a:ext>
            </a:extLst>
          </p:cNvPr>
          <p:cNvSpPr/>
          <p:nvPr userDrawn="1"/>
        </p:nvSpPr>
        <p:spPr>
          <a:xfrm>
            <a:off x="0" y="-1"/>
            <a:ext cx="12192000" cy="169843"/>
          </a:xfrm>
          <a:prstGeom prst="rect">
            <a:avLst/>
          </a:prstGeom>
          <a:solidFill>
            <a:srgbClr val="AB0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orient="horz" pos="232" userDrawn="1">
          <p15:clr>
            <a:srgbClr val="FBAE40"/>
          </p15:clr>
        </p15:guide>
        <p15:guide id="5" pos="746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uilding with trees around it&#10;&#10;Description automatically generated">
            <a:extLst>
              <a:ext uri="{FF2B5EF4-FFF2-40B4-BE49-F238E27FC236}">
                <a16:creationId xmlns:a16="http://schemas.microsoft.com/office/drawing/2014/main" id="{A9394564-C6E2-197B-5D0B-99D649EA80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11B36A-425C-DC73-5997-1D790C9CB308}"/>
              </a:ext>
            </a:extLst>
          </p:cNvPr>
          <p:cNvSpPr/>
          <p:nvPr userDrawn="1"/>
        </p:nvSpPr>
        <p:spPr>
          <a:xfrm>
            <a:off x="-1" y="0"/>
            <a:ext cx="454824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5E59D-0672-B368-DB62-6648B7602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601066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E0C90D-D52C-E04D-604B-1CA54FCA2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528219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D60DF-61B4-984F-5327-449A277CAF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83309"/>
            <a:ext cx="2743200" cy="52558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8C6F22F-4059-3F56-124C-DD41E2E579F6}"/>
              </a:ext>
            </a:extLst>
          </p:cNvPr>
          <p:cNvSpPr/>
          <p:nvPr userDrawn="1"/>
        </p:nvSpPr>
        <p:spPr>
          <a:xfrm>
            <a:off x="0" y="-1"/>
            <a:ext cx="12192000" cy="169843"/>
          </a:xfrm>
          <a:prstGeom prst="rect">
            <a:avLst/>
          </a:prstGeom>
          <a:solidFill>
            <a:srgbClr val="AB0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73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orient="horz" pos="232" userDrawn="1">
          <p15:clr>
            <a:srgbClr val="FBAE40"/>
          </p15:clr>
        </p15:guide>
        <p15:guide id="5" pos="746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uilding with a green lawn&#10;&#10;Description automatically generated">
            <a:extLst>
              <a:ext uri="{FF2B5EF4-FFF2-40B4-BE49-F238E27FC236}">
                <a16:creationId xmlns:a16="http://schemas.microsoft.com/office/drawing/2014/main" id="{9C6B4DD1-34B8-A972-A942-788219B9584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11B36A-425C-DC73-5997-1D790C9CB308}"/>
              </a:ext>
            </a:extLst>
          </p:cNvPr>
          <p:cNvSpPr/>
          <p:nvPr userDrawn="1"/>
        </p:nvSpPr>
        <p:spPr>
          <a:xfrm>
            <a:off x="-1" y="0"/>
            <a:ext cx="454824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5E59D-0672-B368-DB62-6648B7602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601066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E0C90D-D52C-E04D-604B-1CA54FCA2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528219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D60DF-61B4-984F-5327-449A277CAF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83309"/>
            <a:ext cx="2743200" cy="52558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8C6F22F-4059-3F56-124C-DD41E2E579F6}"/>
              </a:ext>
            </a:extLst>
          </p:cNvPr>
          <p:cNvSpPr/>
          <p:nvPr userDrawn="1"/>
        </p:nvSpPr>
        <p:spPr>
          <a:xfrm>
            <a:off x="0" y="-1"/>
            <a:ext cx="12192000" cy="169843"/>
          </a:xfrm>
          <a:prstGeom prst="rect">
            <a:avLst/>
          </a:prstGeom>
          <a:solidFill>
            <a:srgbClr val="AB0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26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orient="horz" pos="232" userDrawn="1">
          <p15:clr>
            <a:srgbClr val="FBAE40"/>
          </p15:clr>
        </p15:guide>
        <p15:guide id="5" pos="746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438ADA-D8A7-0572-32DE-9BA673BD013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F209747-B3DB-2E98-E1C4-B5F051C2B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52010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8A26012-97F3-BE2E-46F6-6EA49AC2CC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447257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18847B-4EC9-DFAB-363A-9D2A1EAA93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23971"/>
            <a:ext cx="2957614" cy="566669"/>
          </a:xfrm>
          <a:prstGeom prst="rect">
            <a:avLst/>
          </a:prstGeom>
        </p:spPr>
      </p:pic>
      <p:pic>
        <p:nvPicPr>
          <p:cNvPr id="16" name="Picture 15" descr="A high angle view of a city&#10;&#10;Description automatically generated">
            <a:extLst>
              <a:ext uri="{FF2B5EF4-FFF2-40B4-BE49-F238E27FC236}">
                <a16:creationId xmlns:a16="http://schemas.microsoft.com/office/drawing/2014/main" id="{948047C9-3D76-C359-EEC2-4BE7CE4C490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2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438ADA-D8A7-0572-32DE-9BA673BD013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F209747-B3DB-2E98-E1C4-B5F051C2B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52010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8A26012-97F3-BE2E-46F6-6EA49AC2CC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447257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18847B-4EC9-DFAB-363A-9D2A1EAA93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23971"/>
            <a:ext cx="2957614" cy="566669"/>
          </a:xfrm>
          <a:prstGeom prst="rect">
            <a:avLst/>
          </a:prstGeom>
        </p:spPr>
      </p:pic>
      <p:pic>
        <p:nvPicPr>
          <p:cNvPr id="3" name="Picture 2" descr="A group of people walking in a hallway&#10;&#10;Description automatically generated">
            <a:extLst>
              <a:ext uri="{FF2B5EF4-FFF2-40B4-BE49-F238E27FC236}">
                <a16:creationId xmlns:a16="http://schemas.microsoft.com/office/drawing/2014/main" id="{FA07A53A-BCAA-BC23-78CD-404210F851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6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438ADA-D8A7-0572-32DE-9BA673BD013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F209747-B3DB-2E98-E1C4-B5F051C2B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52010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8A26012-97F3-BE2E-46F6-6EA49AC2CC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447257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18847B-4EC9-DFAB-363A-9D2A1EAA93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23971"/>
            <a:ext cx="2957614" cy="566669"/>
          </a:xfrm>
          <a:prstGeom prst="rect">
            <a:avLst/>
          </a:prstGeom>
        </p:spPr>
      </p:pic>
      <p:pic>
        <p:nvPicPr>
          <p:cNvPr id="4" name="Picture 3" descr="A group of people standing outside of a building&#10;&#10;Description automatically generated">
            <a:extLst>
              <a:ext uri="{FF2B5EF4-FFF2-40B4-BE49-F238E27FC236}">
                <a16:creationId xmlns:a16="http://schemas.microsoft.com/office/drawing/2014/main" id="{6F3C80E6-EF2D-BA48-5D30-0A34C1D2B2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6000" y="18257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47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A18F0B0-6417-61DC-8304-451235A55F9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709738"/>
            <a:ext cx="12192000" cy="4379912"/>
          </a:xfrm>
          <a:prstGeom prst="rect">
            <a:avLst/>
          </a:prstGeom>
          <a:solidFill>
            <a:srgbClr val="A02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FDDAE99-0905-82C7-0F8A-B6C58D7A2B3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7477128" y="1702437"/>
            <a:ext cx="4379911" cy="437991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05402C4-90A9-26ED-9BBB-BE4802C2C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908897"/>
            <a:ext cx="3779837" cy="252010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94D0E96-3805-0EB9-047A-310844DE8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3447257"/>
            <a:ext cx="3779837" cy="220741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F6A0308-0FE5-3863-27B1-17FB98EA8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3837" y="64928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6D00C8-0970-8AC9-7A79-2988E07AA1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83309"/>
            <a:ext cx="2743200" cy="5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29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274C7B-E6B1-186E-9F13-E5C5A8D8E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365125"/>
            <a:ext cx="115220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189E19-F986-6DE0-30A0-7D9019138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825625"/>
            <a:ext cx="115220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3451-8E9B-7F0D-753E-93BA293B3B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496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30B525-F718-D546-9CBE-8058F15CDD9E}" type="datetimeFigureOut">
              <a:rPr lang="en-US" smtClean="0"/>
              <a:t>3/8/24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0507D-5129-468B-0340-BD6972C1F3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19567-E764-51F5-CBCC-86C34CADC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75661-8362-1240-B84A-D0A4A8387C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6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7" r:id="rId2"/>
    <p:sldLayoutId id="2147483684" r:id="rId3"/>
    <p:sldLayoutId id="2147483685" r:id="rId4"/>
    <p:sldLayoutId id="2147483686" r:id="rId5"/>
    <p:sldLayoutId id="2147483674" r:id="rId6"/>
    <p:sldLayoutId id="2147483688" r:id="rId7"/>
    <p:sldLayoutId id="2147483689" r:id="rId8"/>
    <p:sldLayoutId id="2147483690" r:id="rId9"/>
    <p:sldLayoutId id="2147483675" r:id="rId10"/>
    <p:sldLayoutId id="2147483691" r:id="rId11"/>
    <p:sldLayoutId id="2147483692" r:id="rId12"/>
    <p:sldLayoutId id="2147483693" r:id="rId13"/>
    <p:sldLayoutId id="2147483679" r:id="rId14"/>
    <p:sldLayoutId id="2147483694" r:id="rId15"/>
    <p:sldLayoutId id="214748369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pos="7469" userDrawn="1">
          <p15:clr>
            <a:srgbClr val="F26B43"/>
          </p15:clr>
        </p15:guide>
        <p15:guide id="5" orient="horz" pos="5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F4F059-224E-D1B7-86F3-AF91819812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014395B-92F9-2D7E-4234-8EC34A5447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16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DE25A42-C8E1-01A7-9462-DDCBEAC7C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884692A-F50B-23F4-FC2D-A7FBC1478C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A506943-27B7-63EE-2F73-B20336339A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FC6143-F0E1-C4A8-4727-78E0F56E7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3A70FC3-D070-975D-F5ED-6350D8835C1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49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981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2B2D2-3017-A708-D53A-7618AA46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D06B5-0C1B-9A56-5CB1-A33106DED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B5B3E-9C1D-7915-9DE5-85BB4B85A2E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036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D25E3-B130-7982-2CEB-4B55B0A57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7C98D9-A153-FAAD-6FB2-AC809D988F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4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06080B-1ABE-FC46-754A-4E04AF73F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F3D18BD-C662-521B-5953-FA8476ED8F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50054-78F7-5891-5F61-A2337BC385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3F65E9-1F96-C1AE-3D5B-E975CFA6BD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21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E7AE40-9633-1BB4-54EE-7C9341C482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AA384F1-9A29-DF19-055A-DBFA5027DE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04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8C75C-827D-98E2-17D3-B34D43F6F6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7350DF-B021-1818-60BC-D763ADDC3B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749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235162-5B45-0F04-C897-B0F0F7FADF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91BB064-35AE-97C4-4B4F-EFCF21742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136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6165E1-38CA-A1F9-FBAE-4CB7FDACE3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BE9884F-B413-6B31-8FAC-1584CC4EF1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0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1C5892-C4E5-4281-B301-1AC52FF1E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0EBCD6-018F-3D1D-3EAE-4113BE31EE5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27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AB0634"/>
      </a:accent1>
      <a:accent2>
        <a:srgbClr val="7E0634"/>
      </a:accent2>
      <a:accent3>
        <a:srgbClr val="680634"/>
      </a:accent3>
      <a:accent4>
        <a:srgbClr val="717073"/>
      </a:accent4>
      <a:accent5>
        <a:srgbClr val="464646"/>
      </a:accent5>
      <a:accent6>
        <a:srgbClr val="1E1E1E"/>
      </a:accent6>
      <a:hlink>
        <a:srgbClr val="AB0634"/>
      </a:hlink>
      <a:folHlink>
        <a:srgbClr val="71707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0</Words>
  <Application>Microsoft Macintosh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YU, JackieKK [CPA]</dc:creator>
  <cp:lastModifiedBy>YU, JackieKK [CPA]</cp:lastModifiedBy>
  <cp:revision>6</cp:revision>
  <dcterms:created xsi:type="dcterms:W3CDTF">2024-03-08T03:06:06Z</dcterms:created>
  <dcterms:modified xsi:type="dcterms:W3CDTF">2024-03-08T04:47:09Z</dcterms:modified>
</cp:coreProperties>
</file>