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646" r:id="rId2"/>
    <p:sldId id="540" r:id="rId3"/>
    <p:sldId id="290" r:id="rId4"/>
    <p:sldId id="54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AEEF28-4039-6BFE-ED87-F895651D77ED}" name="Wai-kei, Kong [BRE]" initials="W[" userId="S::bskong@polyu.edu.hk::513a0ea6-f807-4e98-aa64-0193781e57c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8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73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35077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>
            <a:extLst>
              <a:ext uri="{FF2B5EF4-FFF2-40B4-BE49-F238E27FC236}">
                <a16:creationId xmlns:a16="http://schemas.microsoft.com/office/drawing/2014/main" id="{81432360-8292-674D-F0B0-0C83526581B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>
            <a:extLst>
              <a:ext uri="{FF2B5EF4-FFF2-40B4-BE49-F238E27FC236}">
                <a16:creationId xmlns:a16="http://schemas.microsoft.com/office/drawing/2014/main" id="{8AF35176-60EA-49D1-74C7-2F11505045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5540" name="Slide Number Placeholder 3">
            <a:extLst>
              <a:ext uri="{FF2B5EF4-FFF2-40B4-BE49-F238E27FC236}">
                <a16:creationId xmlns:a16="http://schemas.microsoft.com/office/drawing/2014/main" id="{29238744-EBF3-795E-7057-565C2CBDAE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1pPr>
            <a:lvl2pPr marL="739775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2pPr>
            <a:lvl3pPr marL="113823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3pPr>
            <a:lvl4pPr marL="1593850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4pPr>
            <a:lvl5pPr marL="20494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5pPr>
            <a:lvl6pPr marL="25066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6pPr>
            <a:lvl7pPr marL="29638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7pPr>
            <a:lvl8pPr marL="34210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8pPr>
            <a:lvl9pPr marL="38782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FDDFCCD8-3088-4139-BA90-437F0CEF82BC}" type="slidenum">
              <a:rPr lang="en-US" altLang="zh-TW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zh-TW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4C9065D9-B683-A6B5-934C-CD75556BAF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fld id="{8715A302-D33B-40D1-A805-9C727F84EBE2}" type="slidenum">
              <a:rPr lang="en-US" altLang="zh-TW" smtClean="0"/>
              <a:pPr/>
              <a:t>3</a:t>
            </a:fld>
            <a:endParaRPr lang="en-US" altLang="zh-TW"/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8168DA7B-DF2A-2A38-09EF-C5C624BBDB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Rectangle 3">
            <a:extLst>
              <a:ext uri="{FF2B5EF4-FFF2-40B4-BE49-F238E27FC236}">
                <a16:creationId xmlns:a16="http://schemas.microsoft.com/office/drawing/2014/main" id="{54475D73-7143-015D-5C00-A83C9CC40B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>
            <a:extLst>
              <a:ext uri="{FF2B5EF4-FFF2-40B4-BE49-F238E27FC236}">
                <a16:creationId xmlns:a16="http://schemas.microsoft.com/office/drawing/2014/main" id="{1C9AFEEC-19BF-22C1-BF07-ECD2423CFF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0FEDF31B-22C3-B25B-5158-D641E3BF9F7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zh-TW">
              <a:latin typeface="Helvetica Ligh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25644D9-5463-5B17-7AEE-427E4D4577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E679025-7891-C907-DDB5-2B3F508FB9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0F8F20B-82B5-28FA-99E5-1EA7177437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EBFAC-0649-4DB1-8C98-59EA88CDFB7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2853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12C4BBB-E7C8-4542-B1AA-9D248F7709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759727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989F78A2-EDC8-A016-FB62-D0829A283937}"/>
              </a:ext>
            </a:extLst>
          </p:cNvPr>
          <p:cNvSpPr txBox="1">
            <a:spLocks/>
          </p:cNvSpPr>
          <p:nvPr/>
        </p:nvSpPr>
        <p:spPr bwMode="auto">
          <a:xfrm>
            <a:off x="1512971" y="246218"/>
            <a:ext cx="5829300" cy="54530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>
              <a:defRPr/>
            </a:pPr>
            <a:endParaRPr lang="en-US" altLang="en-US" sz="3300" b="1" dirty="0">
              <a:solidFill>
                <a:srgbClr val="B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274B987-D8DC-17CC-C549-56AD4D1F6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6177" y="791524"/>
            <a:ext cx="6004851" cy="285203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algn="just" eaLnBrk="1" hangingPunct="1">
              <a:buFontTx/>
              <a:buChar char="•"/>
              <a:defRPr/>
            </a:pPr>
            <a:endParaRPr lang="en-US" altLang="zh-TW" sz="2100" dirty="0">
              <a:solidFill>
                <a:srgbClr val="3333FF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46241856-344F-452E-F219-3621DBF5E1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77446" y="196003"/>
            <a:ext cx="4840435" cy="652803"/>
          </a:xfrm>
        </p:spPr>
        <p:txBody>
          <a:bodyPr/>
          <a:lstStyle/>
          <a:p>
            <a:pPr eaLnBrk="1" hangingPunct="1">
              <a:defRPr/>
            </a:pPr>
            <a:endParaRPr altLang="zh-CN" sz="2625" b="1" dirty="0">
              <a:solidFill>
                <a:srgbClr val="B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39AE2C-3BCC-47B3-9E2C-D3640947CC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6" y="2571748"/>
            <a:ext cx="8" cy="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4A3C5F-C255-4259-9E9B-9442CD602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6" y="2571748"/>
            <a:ext cx="8" cy="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A7AC27-0140-4EEB-9FD2-6EDE511AC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6" y="2571748"/>
            <a:ext cx="8" cy="4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2338</TotalTime>
  <Words>2</Words>
  <Application>Microsoft Office PowerPoint</Application>
  <PresentationFormat>On-screen Show (16:9)</PresentationFormat>
  <Paragraphs>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Helvetica Light</vt:lpstr>
      <vt:lpstr>Arial</vt:lpstr>
      <vt:lpstr>Cambria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yeung, c [BRE]</dc:creator>
  <cp:lastModifiedBy>yeung, c [BRE]</cp:lastModifiedBy>
  <cp:revision>87</cp:revision>
  <dcterms:modified xsi:type="dcterms:W3CDTF">2025-06-23T08:02:35Z</dcterms:modified>
</cp:coreProperties>
</file>