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56" r:id="rId4"/>
    <p:sldId id="257" r:id="rId5"/>
    <p:sldId id="258" r:id="rId6"/>
    <p:sldId id="259" r:id="rId7"/>
    <p:sldId id="260" r:id="rId8"/>
    <p:sldId id="261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ADD44-0FE2-42DC-9659-C8B64B046907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683E-306E-4DF6-A77C-DAFF813989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559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ADD44-0FE2-42DC-9659-C8B64B046907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683E-306E-4DF6-A77C-DAFF813989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462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ADD44-0FE2-42DC-9659-C8B64B046907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683E-306E-4DF6-A77C-DAFF813989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764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ADD44-0FE2-42DC-9659-C8B64B046907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683E-306E-4DF6-A77C-DAFF813989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551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ADD44-0FE2-42DC-9659-C8B64B046907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683E-306E-4DF6-A77C-DAFF813989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690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ADD44-0FE2-42DC-9659-C8B64B046907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683E-306E-4DF6-A77C-DAFF813989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554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ADD44-0FE2-42DC-9659-C8B64B046907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683E-306E-4DF6-A77C-DAFF813989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575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ADD44-0FE2-42DC-9659-C8B64B046907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683E-306E-4DF6-A77C-DAFF813989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726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ADD44-0FE2-42DC-9659-C8B64B046907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683E-306E-4DF6-A77C-DAFF813989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042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ADD44-0FE2-42DC-9659-C8B64B046907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683E-306E-4DF6-A77C-DAFF813989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10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ADD44-0FE2-42DC-9659-C8B64B046907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683E-306E-4DF6-A77C-DAFF813989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938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ADD44-0FE2-42DC-9659-C8B64B046907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0683E-306E-4DF6-A77C-DAFF813989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309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HK" sz="3200" dirty="0" smtClean="0"/>
              <a:t>Correct location of throwing rubbish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HK" dirty="0" smtClean="0"/>
              <a:t>AP</a:t>
            </a:r>
          </a:p>
          <a:p>
            <a:r>
              <a:rPr lang="en-HK" dirty="0" err="1" smtClean="0"/>
              <a:t>Feb,2021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88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67750" y="3244334"/>
            <a:ext cx="1847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 straight ahead</a:t>
            </a:r>
            <a:endParaRPr lang="en-GB" dirty="0"/>
          </a:p>
        </p:txBody>
      </p:sp>
      <p:sp>
        <p:nvSpPr>
          <p:cNvPr id="4" name="Down Arrow 3"/>
          <p:cNvSpPr/>
          <p:nvPr/>
        </p:nvSpPr>
        <p:spPr>
          <a:xfrm rot="13159705">
            <a:off x="7088036" y="4707838"/>
            <a:ext cx="672861" cy="114949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3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67502" y="3834537"/>
            <a:ext cx="2239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 </a:t>
            </a:r>
            <a:r>
              <a:rPr lang="en-US" dirty="0" smtClean="0"/>
              <a:t>straight </a:t>
            </a:r>
            <a:r>
              <a:rPr lang="en-US" dirty="0" smtClean="0"/>
              <a:t>ahead</a:t>
            </a:r>
          </a:p>
        </p:txBody>
      </p:sp>
      <p:sp>
        <p:nvSpPr>
          <p:cNvPr id="6" name="Down Arrow 5"/>
          <p:cNvSpPr/>
          <p:nvPr/>
        </p:nvSpPr>
        <p:spPr>
          <a:xfrm rot="13159705">
            <a:off x="5871711" y="3340651"/>
            <a:ext cx="672861" cy="114949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98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09" b="9251"/>
          <a:stretch/>
        </p:blipFill>
        <p:spPr>
          <a:xfrm>
            <a:off x="593352" y="2516325"/>
            <a:ext cx="2544792" cy="29873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68593" y="857250"/>
            <a:ext cx="6858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67750" y="3244334"/>
            <a:ext cx="3191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Put the rubbish inside this room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844742" y="2801389"/>
            <a:ext cx="227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 smtClean="0"/>
              <a:t>Near Y core, P podium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158" y="3429000"/>
            <a:ext cx="309562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50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22 -0.06458 L -0.08346 -0.37407 C -0.09791 -0.44213 -0.09362 -0.5 -0.07461 -0.53542 C -0.05273 -0.575 -0.02148 -0.58287 0.01758 -0.56042 L 0.19362 -0.46597 " pathEditMode="relative" rAng="18840000" ptsTypes="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9" y="-3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 smtClean="0"/>
              <a:t>This PowerPoint guided you that where is the correct location for wooden package and large rubbish.</a:t>
            </a:r>
          </a:p>
          <a:p>
            <a:r>
              <a:rPr lang="en-HK" dirty="0" smtClean="0"/>
              <a:t>The Garbage station is located near Y Block, P podium</a:t>
            </a:r>
          </a:p>
          <a:p>
            <a:r>
              <a:rPr lang="en-HK" dirty="0" smtClean="0"/>
              <a:t>Trolley can lend from Pai, </a:t>
            </a:r>
            <a:r>
              <a:rPr lang="en-US" dirty="0" smtClean="0"/>
              <a:t>Henrietta</a:t>
            </a:r>
            <a:r>
              <a:rPr lang="en-HK" dirty="0" smtClean="0"/>
              <a:t> </a:t>
            </a:r>
            <a:r>
              <a:rPr lang="en-HK" dirty="0" smtClean="0"/>
              <a:t>or Lam Two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56632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67750" y="3244334"/>
            <a:ext cx="1376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 to core F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100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67750" y="3244334"/>
            <a:ext cx="2877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 down to the ground floor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201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67750" y="3244334"/>
            <a:ext cx="1714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Exit the elevator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175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67750" y="3244334"/>
            <a:ext cx="2815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 to the exit and right turn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5237018" y="2261062"/>
            <a:ext cx="1961804" cy="20615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Down Arrow 4"/>
          <p:cNvSpPr/>
          <p:nvPr/>
        </p:nvSpPr>
        <p:spPr>
          <a:xfrm rot="10997125">
            <a:off x="6057657" y="3821501"/>
            <a:ext cx="672861" cy="199270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02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67750" y="3244334"/>
            <a:ext cx="1847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 straight ahead</a:t>
            </a:r>
            <a:endParaRPr lang="en-GB" dirty="0"/>
          </a:p>
        </p:txBody>
      </p:sp>
      <p:sp>
        <p:nvSpPr>
          <p:cNvPr id="4" name="Down Arrow 3"/>
          <p:cNvSpPr/>
          <p:nvPr/>
        </p:nvSpPr>
        <p:spPr>
          <a:xfrm rot="13164237">
            <a:off x="6075219" y="2999807"/>
            <a:ext cx="672861" cy="200352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90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89362" y="857250"/>
            <a:ext cx="6858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67750" y="3244334"/>
            <a:ext cx="1847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 straight ahead</a:t>
            </a:r>
            <a:endParaRPr lang="en-GB" dirty="0"/>
          </a:p>
        </p:txBody>
      </p:sp>
      <p:sp>
        <p:nvSpPr>
          <p:cNvPr id="4" name="Down Arrow 3"/>
          <p:cNvSpPr/>
          <p:nvPr/>
        </p:nvSpPr>
        <p:spPr>
          <a:xfrm rot="10800000">
            <a:off x="5681931" y="4233385"/>
            <a:ext cx="672861" cy="114949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77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67750" y="3244334"/>
            <a:ext cx="1213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 straight</a:t>
            </a:r>
            <a:endParaRPr lang="en-GB" dirty="0"/>
          </a:p>
        </p:txBody>
      </p:sp>
      <p:sp>
        <p:nvSpPr>
          <p:cNvPr id="4" name="Down Arrow 3"/>
          <p:cNvSpPr/>
          <p:nvPr/>
        </p:nvSpPr>
        <p:spPr>
          <a:xfrm rot="10800000">
            <a:off x="5681931" y="4233385"/>
            <a:ext cx="672861" cy="114949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7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1581</TotalTime>
  <Words>92</Words>
  <Application>Microsoft Office PowerPoint</Application>
  <PresentationFormat>Widescreen</PresentationFormat>
  <Paragraphs>18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Correct location of throwing rubbish</vt:lpstr>
      <vt:lpstr>Objective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polyu</dc:creator>
  <cp:lastModifiedBy>Two, Lam [AP]</cp:lastModifiedBy>
  <cp:revision>11</cp:revision>
  <dcterms:created xsi:type="dcterms:W3CDTF">2021-02-24T04:11:20Z</dcterms:created>
  <dcterms:modified xsi:type="dcterms:W3CDTF">2021-02-26T08:15:41Z</dcterms:modified>
</cp:coreProperties>
</file>