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0"/>
    <p:restoredTop sz="94648"/>
  </p:normalViewPr>
  <p:slideViewPr>
    <p:cSldViewPr snapToGrid="0">
      <p:cViewPr varScale="1">
        <p:scale>
          <a:sx n="74" d="100"/>
          <a:sy n="74" d="100"/>
        </p:scale>
        <p:origin x="176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FBF74-8162-47B7-B868-AA0F3D8FD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2E9533-43DD-4159-AC6A-CD31297A5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9CCFD-69B0-4BC3-8145-3695EC873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B40-A0BA-4329-95CC-5F4D97BC73FF}" type="datetimeFigureOut">
              <a:rPr lang="en-HK" smtClean="0"/>
              <a:t>21/2/2022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2823A-5F46-4F27-8503-EECBD39E0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C8CF4-4E2C-4190-AEAF-49E639B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3F42-3DA6-4167-9E01-2A4DD887C8B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17426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242F5-F28F-4008-8757-D901BFF08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0FB235-3CA9-4770-B599-901BBF213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C14F8-E5ED-4C07-84B8-FCC1110AB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B40-A0BA-4329-95CC-5F4D97BC73FF}" type="datetimeFigureOut">
              <a:rPr lang="en-HK" smtClean="0"/>
              <a:t>21/2/2022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A7EFF-E8F5-4A59-A87F-A0CD0542B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CBAB3-49E0-42CE-AB31-6D2AB454B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3F42-3DA6-4167-9E01-2A4DD887C8B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36469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AD95A2-BAC8-45F3-AC6E-7B8B67F46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F328F5-6AF4-4146-A52C-D9EC8899AF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A7188-9BB9-4790-B139-957390616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B40-A0BA-4329-95CC-5F4D97BC73FF}" type="datetimeFigureOut">
              <a:rPr lang="en-HK" smtClean="0"/>
              <a:t>21/2/2022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F1121-0240-4837-8935-A096F02F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786DC-53AB-4446-AB88-738C26F1B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3F42-3DA6-4167-9E01-2A4DD887C8B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49852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506C2-B23F-4453-BBD3-8B5E6D7FE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6DA53-CED0-44D7-BC33-D7C59C17C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8F81A-51BD-497A-9166-2AAEC1A6A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B40-A0BA-4329-95CC-5F4D97BC73FF}" type="datetimeFigureOut">
              <a:rPr lang="en-HK" smtClean="0"/>
              <a:t>21/2/2022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6A0C3-14F9-4051-8F26-26199EB3C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B61E5-9F92-41EB-9D6E-66750F70B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3F42-3DA6-4167-9E01-2A4DD887C8B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08950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7F417-0AB6-4F72-8578-01D2636D9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C2D13-A13D-4BBD-8ED5-F050D7FCB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93C49-4320-4038-BD62-41038F215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B40-A0BA-4329-95CC-5F4D97BC73FF}" type="datetimeFigureOut">
              <a:rPr lang="en-HK" smtClean="0"/>
              <a:t>21/2/2022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50AB2-B2A7-443D-9C33-7A30175E6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F1D98-9374-4181-951C-08EC5832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3F42-3DA6-4167-9E01-2A4DD887C8B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871673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736CA-E824-464C-92E3-2C76E1CB1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65601-3A1A-40CD-B506-938ED56761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3EBDC-59CE-4555-ACDA-AF98964B7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05DC7-FEDA-44FF-994B-40BA462D1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B40-A0BA-4329-95CC-5F4D97BC73FF}" type="datetimeFigureOut">
              <a:rPr lang="en-HK" smtClean="0"/>
              <a:t>21/2/2022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6E0D3-A4EA-41D4-9F66-DA96F99B4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638B0-97F0-4732-A667-2EEA9F69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3F42-3DA6-4167-9E01-2A4DD887C8B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04040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7F56C-78B8-41C5-ACC3-31DAC6334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AF677-BDC0-4F0F-A596-F53B29894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49D4B-EE8F-4AE4-B8D1-09EBF3E8E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15F12-FE76-4FBA-99E0-2D2DC1E9E3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979131-83DB-4722-8192-619C692917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A1152D-C72E-4E16-ACB3-195DC19DE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B40-A0BA-4329-95CC-5F4D97BC73FF}" type="datetimeFigureOut">
              <a:rPr lang="en-HK" smtClean="0"/>
              <a:t>21/2/2022</a:t>
            </a:fld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7C171D-4DE7-4B07-9383-FC70BB330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67454B-064D-4D5F-AB61-8BFA6D28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3F42-3DA6-4167-9E01-2A4DD887C8B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58124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E5626-CE8F-4C18-864C-64B6689C7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27C40-6F5B-4D0E-A86F-6707F8EB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B40-A0BA-4329-95CC-5F4D97BC73FF}" type="datetimeFigureOut">
              <a:rPr lang="en-HK" smtClean="0"/>
              <a:t>21/2/2022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F7F673-C632-49C4-BA7C-E7B1C1E17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C51E46-59BD-4C67-B69C-BE861C93D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3F42-3DA6-4167-9E01-2A4DD887C8B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11403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B60C1C-550D-4D1B-B412-2CAA33FA8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B40-A0BA-4329-95CC-5F4D97BC73FF}" type="datetimeFigureOut">
              <a:rPr lang="en-HK" smtClean="0"/>
              <a:t>21/2/2022</a:t>
            </a:fld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EBD244-215D-4128-AA0B-113BB490A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F5EFE-BB6F-4B9B-BD08-515E44249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3F42-3DA6-4167-9E01-2A4DD887C8B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6315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7854C-9B2E-4CBF-B24C-51625380F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BA716-0B50-48E2-AAF0-1D22C793C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631503-EF24-4704-9997-A9F6BFCD1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8EA9F4-9B60-42D8-A879-629057EEE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B40-A0BA-4329-95CC-5F4D97BC73FF}" type="datetimeFigureOut">
              <a:rPr lang="en-HK" smtClean="0"/>
              <a:t>21/2/2022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C77812-20B4-4CE9-BD94-4D5903451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7BFA5-9567-4DE7-B74A-2755C9E3B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3F42-3DA6-4167-9E01-2A4DD887C8B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301828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D258D-88BB-42AD-A7AC-CF127D82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5F1711-E267-4CB7-BBFA-B768AB04F4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F78639-905B-4773-9ABA-6BF47B608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2B982-FE58-4282-93AE-91E0C95F6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B40-A0BA-4329-95CC-5F4D97BC73FF}" type="datetimeFigureOut">
              <a:rPr lang="en-HK" smtClean="0"/>
              <a:t>21/2/2022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7BF973-1322-480C-A66E-B2888F5ED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E507EB-B900-4F80-9794-F2BAE5D83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3F42-3DA6-4167-9E01-2A4DD887C8B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0643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111F34-D65E-43B0-AB6F-48EB404AE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9FB374-159A-4926-956E-55EDA900D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E0FB7-224C-44C3-99CE-059D578DE6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FB40-A0BA-4329-95CC-5F4D97BC73FF}" type="datetimeFigureOut">
              <a:rPr lang="en-HK" smtClean="0"/>
              <a:t>21/2/2022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B49FF-BF5A-4A89-A356-A262A0795C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DA725-6E96-44BE-BAFE-AE54CE83F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A3F42-3DA6-4167-9E01-2A4DD887C8BD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32990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97E6F-7AAC-4A0E-857B-DCEAA5FEB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Slide 1: Problem</a:t>
            </a:r>
            <a:endParaRPr lang="en-H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CA51D-547A-4A2E-909F-877F381B22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641988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97E6F-7AAC-4A0E-857B-DCEAA5FEB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Slide 10: Summary and call to action</a:t>
            </a:r>
            <a:endParaRPr lang="en-H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CA51D-547A-4A2E-909F-877F381B22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137030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97E6F-7AAC-4A0E-857B-DCEAA5FEB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Slide 11-15: Appendix</a:t>
            </a:r>
            <a:endParaRPr lang="en-H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CA51D-547A-4A2E-909F-877F381B22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HK" dirty="0"/>
              <a:t>Any details apart from the slide 1 to 10 that can be presented during Q&amp;A.</a:t>
            </a:r>
          </a:p>
        </p:txBody>
      </p:sp>
    </p:spTree>
    <p:extLst>
      <p:ext uri="{BB962C8B-B14F-4D97-AF65-F5344CB8AC3E}">
        <p14:creationId xmlns:p14="http://schemas.microsoft.com/office/powerpoint/2010/main" val="666097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97E6F-7AAC-4A0E-857B-DCEAA5FEB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Slide 2: Your solution</a:t>
            </a:r>
            <a:endParaRPr lang="en-H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CA51D-547A-4A2E-909F-877F381B22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32143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97E6F-7AAC-4A0E-857B-DCEAA5FEB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Slide 3: Business model</a:t>
            </a:r>
            <a:endParaRPr lang="en-H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CA51D-547A-4A2E-909F-877F381B22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1994659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97E6F-7AAC-4A0E-857B-DCEAA5FEB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Slide 4: Underlying magic/ technology</a:t>
            </a:r>
            <a:endParaRPr lang="en-H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CA51D-547A-4A2E-909F-877F381B22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HK" dirty="0"/>
              <a:t>Technology and the secret sauce behind your product.</a:t>
            </a:r>
          </a:p>
        </p:txBody>
      </p:sp>
    </p:spTree>
    <p:extLst>
      <p:ext uri="{BB962C8B-B14F-4D97-AF65-F5344CB8AC3E}">
        <p14:creationId xmlns:p14="http://schemas.microsoft.com/office/powerpoint/2010/main" val="1112908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97E6F-7AAC-4A0E-857B-DCEAA5FEB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Slide 5: Marketing and sales</a:t>
            </a:r>
            <a:endParaRPr lang="en-H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CA51D-547A-4A2E-909F-877F381B22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HK" dirty="0"/>
              <a:t>Explain how your product will reach your customers and other masses.</a:t>
            </a:r>
          </a:p>
        </p:txBody>
      </p:sp>
    </p:spTree>
    <p:extLst>
      <p:ext uri="{BB962C8B-B14F-4D97-AF65-F5344CB8AC3E}">
        <p14:creationId xmlns:p14="http://schemas.microsoft.com/office/powerpoint/2010/main" val="3855031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97E6F-7AAC-4A0E-857B-DCEAA5FEB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Slide 6: Competition</a:t>
            </a:r>
            <a:endParaRPr lang="en-H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CA51D-547A-4A2E-909F-877F381B22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HK" dirty="0"/>
              <a:t>Showcase the entire competitive landscape.</a:t>
            </a:r>
          </a:p>
        </p:txBody>
      </p:sp>
    </p:spTree>
    <p:extLst>
      <p:ext uri="{BB962C8B-B14F-4D97-AF65-F5344CB8AC3E}">
        <p14:creationId xmlns:p14="http://schemas.microsoft.com/office/powerpoint/2010/main" val="2373206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97E6F-7AAC-4A0E-857B-DCEAA5FEB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Slide 7: Team’s Competence</a:t>
            </a:r>
            <a:endParaRPr lang="en-H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CA51D-547A-4A2E-909F-877F381B22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HK" dirty="0"/>
              <a:t>Portrait all the key members of your team including advisors.</a:t>
            </a:r>
          </a:p>
        </p:txBody>
      </p:sp>
    </p:spTree>
    <p:extLst>
      <p:ext uri="{BB962C8B-B14F-4D97-AF65-F5344CB8AC3E}">
        <p14:creationId xmlns:p14="http://schemas.microsoft.com/office/powerpoint/2010/main" val="1186302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97E6F-7AAC-4A0E-857B-DCEAA5FEB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Slide 8: Projections and milestones</a:t>
            </a:r>
            <a:endParaRPr lang="en-H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CA51D-547A-4A2E-909F-877F381B22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HK" dirty="0"/>
              <a:t>Show a forecast consisting of not only dollars but also key metrics such as a number of customers, installation, licenses, etc.</a:t>
            </a:r>
          </a:p>
        </p:txBody>
      </p:sp>
    </p:spTree>
    <p:extLst>
      <p:ext uri="{BB962C8B-B14F-4D97-AF65-F5344CB8AC3E}">
        <p14:creationId xmlns:p14="http://schemas.microsoft.com/office/powerpoint/2010/main" val="2093085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97E6F-7AAC-4A0E-857B-DCEAA5FEB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Slide 9: Status and timeline</a:t>
            </a:r>
            <a:endParaRPr lang="en-H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CA51D-547A-4A2E-909F-877F381B22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HK" dirty="0"/>
              <a:t>Explain the current status of your product, show the accomplishments to date.</a:t>
            </a:r>
          </a:p>
        </p:txBody>
      </p:sp>
    </p:spTree>
    <p:extLst>
      <p:ext uri="{BB962C8B-B14F-4D97-AF65-F5344CB8AC3E}">
        <p14:creationId xmlns:p14="http://schemas.microsoft.com/office/powerpoint/2010/main" val="3167555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155</Words>
  <Application>Microsoft Macintosh PowerPoint</Application>
  <PresentationFormat>Widescreen</PresentationFormat>
  <Paragraphs>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Office Theme</vt:lpstr>
      <vt:lpstr>Slide 1: Problem</vt:lpstr>
      <vt:lpstr>Slide 2: Your solution</vt:lpstr>
      <vt:lpstr>Slide 3: Business model</vt:lpstr>
      <vt:lpstr>Slide 4: Underlying magic/ technology</vt:lpstr>
      <vt:lpstr>Slide 5: Marketing and sales</vt:lpstr>
      <vt:lpstr>Slide 6: Competition</vt:lpstr>
      <vt:lpstr>Slide 7: Team’s Competence</vt:lpstr>
      <vt:lpstr>Slide 8: Projections and milestones</vt:lpstr>
      <vt:lpstr>Slide 9: Status and timeline</vt:lpstr>
      <vt:lpstr>Slide 10: Summary and call to action</vt:lpstr>
      <vt:lpstr>Slide 11-15: Appendix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1: Problem</dc:title>
  <dc:creator>YUEN, Sisi [KTEO]</dc:creator>
  <cp:lastModifiedBy>YUEN, Sisi [KTEO]</cp:lastModifiedBy>
  <cp:revision>2</cp:revision>
  <dcterms:created xsi:type="dcterms:W3CDTF">2022-01-13T04:17:55Z</dcterms:created>
  <dcterms:modified xsi:type="dcterms:W3CDTF">2022-02-21T08:26:25Z</dcterms:modified>
</cp:coreProperties>
</file>